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8" r:id="rId2"/>
    <p:sldId id="259" r:id="rId3"/>
    <p:sldId id="256" r:id="rId4"/>
    <p:sldId id="257" r:id="rId5"/>
    <p:sldId id="260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3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6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0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9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280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06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21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683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87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60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7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1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ightsavers.org/protecting-sight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F470D-70F7-ACB5-9F88-4A4D2BA86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0619248">
            <a:off x="-9001" y="256033"/>
            <a:ext cx="5848694" cy="3918376"/>
          </a:xfrm>
        </p:spPr>
        <p:txBody>
          <a:bodyPr>
            <a:normAutofit/>
          </a:bodyPr>
          <a:lstStyle/>
          <a:p>
            <a:pPr algn="ctr"/>
            <a:r>
              <a:rPr lang="en-GB" sz="8800" dirty="0">
                <a:solidFill>
                  <a:srgbClr val="FF0000"/>
                </a:solidFill>
              </a:rPr>
              <a:t>W</a:t>
            </a:r>
            <a:r>
              <a:rPr lang="en-GB" sz="8800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GB" sz="8800" dirty="0">
                <a:solidFill>
                  <a:srgbClr val="FF3399"/>
                </a:solidFill>
              </a:rPr>
              <a:t>C</a:t>
            </a:r>
            <a:r>
              <a:rPr lang="en-GB" sz="8800" dirty="0">
                <a:solidFill>
                  <a:schemeClr val="accent6"/>
                </a:solidFill>
              </a:rPr>
              <a:t>K</a:t>
            </a:r>
            <a:r>
              <a:rPr lang="en-GB" sz="8800" dirty="0">
                <a:solidFill>
                  <a:srgbClr val="7030A0"/>
                </a:solidFill>
              </a:rPr>
              <a:t>Y </a:t>
            </a:r>
            <a:r>
              <a:rPr lang="en-GB" sz="8800" dirty="0">
                <a:solidFill>
                  <a:srgbClr val="FF0000"/>
                </a:solidFill>
              </a:rPr>
              <a:t>S</a:t>
            </a:r>
            <a:r>
              <a:rPr lang="en-GB" sz="8800" dirty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en-GB" sz="8800" dirty="0">
                <a:solidFill>
                  <a:srgbClr val="FF3399"/>
                </a:solidFill>
              </a:rPr>
              <a:t>N</a:t>
            </a:r>
            <a:r>
              <a:rPr lang="en-GB" sz="8800" dirty="0">
                <a:solidFill>
                  <a:srgbClr val="7030A0"/>
                </a:solidFill>
              </a:rPr>
              <a:t>G</a:t>
            </a:r>
            <a:r>
              <a:rPr lang="en-GB" sz="8800" dirty="0">
                <a:solidFill>
                  <a:srgbClr val="FF0000"/>
                </a:solidFill>
              </a:rPr>
              <a:t>L</a:t>
            </a:r>
            <a:r>
              <a:rPr lang="en-GB" sz="8800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GB" sz="8800" dirty="0">
                <a:solidFill>
                  <a:srgbClr val="FF3399"/>
                </a:solidFill>
              </a:rPr>
              <a:t>S</a:t>
            </a:r>
            <a:r>
              <a:rPr lang="en-GB" sz="8800" dirty="0">
                <a:solidFill>
                  <a:schemeClr val="bg2">
                    <a:lumMod val="75000"/>
                  </a:schemeClr>
                </a:solidFill>
              </a:rPr>
              <a:t>S</a:t>
            </a:r>
            <a:r>
              <a:rPr lang="en-GB" sz="8800" dirty="0">
                <a:solidFill>
                  <a:schemeClr val="accent2"/>
                </a:solidFill>
              </a:rPr>
              <a:t>E</a:t>
            </a:r>
            <a:r>
              <a:rPr lang="en-GB" sz="8800" dirty="0">
                <a:solidFill>
                  <a:srgbClr val="00FFCC"/>
                </a:solidFill>
              </a:rPr>
              <a:t>S </a:t>
            </a:r>
            <a:br>
              <a:rPr lang="en-GB" sz="8800" dirty="0">
                <a:solidFill>
                  <a:srgbClr val="00FFCC"/>
                </a:solidFill>
              </a:rPr>
            </a:br>
            <a:r>
              <a:rPr lang="en-GB" sz="8800" dirty="0">
                <a:solidFill>
                  <a:schemeClr val="accent2"/>
                </a:solidFill>
              </a:rPr>
              <a:t>D</a:t>
            </a:r>
            <a:r>
              <a:rPr lang="en-GB" sz="8800" dirty="0">
                <a:solidFill>
                  <a:srgbClr val="002060"/>
                </a:solidFill>
              </a:rPr>
              <a:t>A</a:t>
            </a:r>
            <a:r>
              <a:rPr lang="en-GB" sz="8800" dirty="0">
                <a:solidFill>
                  <a:srgbClr val="0070C0"/>
                </a:solidFill>
              </a:rPr>
              <a:t>Y</a:t>
            </a:r>
            <a:endParaRPr lang="en-US" sz="8800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0EE266-EB10-11D9-F1C7-3162C5BC0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 flipV="1">
            <a:off x="13848521" y="3856381"/>
            <a:ext cx="371061" cy="144713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8" name="Picture 4" descr="3,160 Funky Sunglasses Illustrations &amp; Clip Art - iStock">
            <a:extLst>
              <a:ext uri="{FF2B5EF4-FFF2-40B4-BE49-F238E27FC236}">
                <a16:creationId xmlns:a16="http://schemas.microsoft.com/office/drawing/2014/main" id="{2790E785-391B-8BA1-51D8-2145AE0A2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43725"/>
            <a:ext cx="5459897" cy="477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unky Sunglasses for sale | eBay">
            <a:extLst>
              <a:ext uri="{FF2B5EF4-FFF2-40B4-BE49-F238E27FC236}">
                <a16:creationId xmlns:a16="http://schemas.microsoft.com/office/drawing/2014/main" id="{7CEC09AC-3FCB-5E77-B5CB-E9D309E02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98" y="4642779"/>
            <a:ext cx="4316897" cy="245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230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68F2B0-7487-2FD4-EE47-D106B374D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605396"/>
            <a:ext cx="4077067" cy="23774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u="sng" dirty="0"/>
              <a:t>Why???</a:t>
            </a:r>
          </a:p>
        </p:txBody>
      </p:sp>
      <p:pic>
        <p:nvPicPr>
          <p:cNvPr id="17" name="Picture 3" descr="Cloudy oil paint art">
            <a:extLst>
              <a:ext uri="{FF2B5EF4-FFF2-40B4-BE49-F238E27FC236}">
                <a16:creationId xmlns:a16="http://schemas.microsoft.com/office/drawing/2014/main" id="{EC9F7C3D-FBD9-B371-34A4-06674EA32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251" b="1"/>
          <a:stretch/>
        </p:blipFill>
        <p:spPr>
          <a:xfrm>
            <a:off x="6243050" y="2766277"/>
            <a:ext cx="2072691" cy="2072691"/>
          </a:xfrm>
          <a:custGeom>
            <a:avLst/>
            <a:gdLst/>
            <a:ahLst/>
            <a:cxnLst/>
            <a:rect l="l" t="t" r="r" b="b"/>
            <a:pathLst>
              <a:path w="2072691" h="2072691">
                <a:moveTo>
                  <a:pt x="1036346" y="116589"/>
                </a:moveTo>
                <a:cubicBezTo>
                  <a:pt x="1544313" y="116589"/>
                  <a:pt x="1956103" y="528378"/>
                  <a:pt x="1956103" y="1036346"/>
                </a:cubicBezTo>
                <a:cubicBezTo>
                  <a:pt x="1956103" y="1544313"/>
                  <a:pt x="1544313" y="1956103"/>
                  <a:pt x="1036346" y="1956103"/>
                </a:cubicBezTo>
                <a:cubicBezTo>
                  <a:pt x="528378" y="1956103"/>
                  <a:pt x="116589" y="1544313"/>
                  <a:pt x="116589" y="1036346"/>
                </a:cubicBezTo>
                <a:cubicBezTo>
                  <a:pt x="116589" y="528378"/>
                  <a:pt x="528378" y="116589"/>
                  <a:pt x="1036346" y="116589"/>
                </a:cubicBezTo>
                <a:close/>
                <a:moveTo>
                  <a:pt x="1036346" y="90680"/>
                </a:moveTo>
                <a:cubicBezTo>
                  <a:pt x="514070" y="90680"/>
                  <a:pt x="90680" y="514069"/>
                  <a:pt x="90680" y="1036346"/>
                </a:cubicBezTo>
                <a:cubicBezTo>
                  <a:pt x="90680" y="1558622"/>
                  <a:pt x="514070" y="1982011"/>
                  <a:pt x="1036346" y="1982011"/>
                </a:cubicBezTo>
                <a:cubicBezTo>
                  <a:pt x="1558622" y="1982011"/>
                  <a:pt x="1982011" y="1558622"/>
                  <a:pt x="1982011" y="1036346"/>
                </a:cubicBezTo>
                <a:cubicBezTo>
                  <a:pt x="1982011" y="514069"/>
                  <a:pt x="1558622" y="90680"/>
                  <a:pt x="1036346" y="90680"/>
                </a:cubicBezTo>
                <a:close/>
                <a:moveTo>
                  <a:pt x="1036346" y="0"/>
                </a:moveTo>
                <a:cubicBezTo>
                  <a:pt x="1608704" y="0"/>
                  <a:pt x="2072691" y="463987"/>
                  <a:pt x="2072691" y="1036346"/>
                </a:cubicBezTo>
                <a:cubicBezTo>
                  <a:pt x="2072691" y="1608704"/>
                  <a:pt x="1608704" y="2072691"/>
                  <a:pt x="1036346" y="2072691"/>
                </a:cubicBezTo>
                <a:cubicBezTo>
                  <a:pt x="463988" y="2072691"/>
                  <a:pt x="0" y="1608704"/>
                  <a:pt x="0" y="1036346"/>
                </a:cubicBezTo>
                <a:cubicBezTo>
                  <a:pt x="0" y="463987"/>
                  <a:pt x="463988" y="0"/>
                  <a:pt x="1036346" y="0"/>
                </a:cubicBezTo>
                <a:close/>
              </a:path>
            </a:pathLst>
          </a:cu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D4BF85F-159A-D84F-C09F-8A89B6D68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102" y="2575027"/>
            <a:ext cx="4077066" cy="3072384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u="sng" dirty="0">
                <a:solidFill>
                  <a:schemeClr val="tx1"/>
                </a:solidFill>
              </a:rPr>
              <a:t>There are  so many things that some kids can can’t enjoy, the lovely things that we can at </a:t>
            </a:r>
            <a:r>
              <a:rPr lang="en-US" sz="2400" u="sng" dirty="0" err="1">
                <a:solidFill>
                  <a:schemeClr val="tx1"/>
                </a:solidFill>
              </a:rPr>
              <a:t>Broadbottom.We</a:t>
            </a:r>
            <a:r>
              <a:rPr lang="en-US" sz="2400" u="sng" dirty="0">
                <a:solidFill>
                  <a:schemeClr val="tx1"/>
                </a:solidFill>
              </a:rPr>
              <a:t> all love reading and we use our eyes to do that.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u="sng" dirty="0">
                <a:solidFill>
                  <a:schemeClr val="tx1"/>
                </a:solidFill>
              </a:rPr>
              <a:t>The reason why we are doing this fundraiser because people we want all people to be able to enjoy the lovely factor of reading and so much more. 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1D42B2-07CD-E72E-139E-E43B097532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14" r="21735" b="-3"/>
          <a:stretch/>
        </p:blipFill>
        <p:spPr>
          <a:xfrm>
            <a:off x="5675725" y="2528773"/>
            <a:ext cx="3118638" cy="3118638"/>
          </a:xfrm>
          <a:custGeom>
            <a:avLst/>
            <a:gdLst/>
            <a:ahLst/>
            <a:cxnLst/>
            <a:rect l="l" t="t" r="r" b="b"/>
            <a:pathLst>
              <a:path w="3118638" h="3118638">
                <a:moveTo>
                  <a:pt x="1559319" y="175423"/>
                </a:moveTo>
                <a:cubicBezTo>
                  <a:pt x="2323623" y="175423"/>
                  <a:pt x="2943215" y="795015"/>
                  <a:pt x="2943215" y="1559319"/>
                </a:cubicBezTo>
                <a:cubicBezTo>
                  <a:pt x="2943215" y="2323623"/>
                  <a:pt x="2323623" y="2943215"/>
                  <a:pt x="1559319" y="2943215"/>
                </a:cubicBezTo>
                <a:cubicBezTo>
                  <a:pt x="795015" y="2943215"/>
                  <a:pt x="175423" y="2323623"/>
                  <a:pt x="175423" y="1559319"/>
                </a:cubicBezTo>
                <a:cubicBezTo>
                  <a:pt x="175423" y="795015"/>
                  <a:pt x="795015" y="175423"/>
                  <a:pt x="1559319" y="175423"/>
                </a:cubicBezTo>
                <a:close/>
                <a:moveTo>
                  <a:pt x="1559319" y="136440"/>
                </a:moveTo>
                <a:cubicBezTo>
                  <a:pt x="773486" y="136440"/>
                  <a:pt x="136441" y="773486"/>
                  <a:pt x="136441" y="1559319"/>
                </a:cubicBezTo>
                <a:cubicBezTo>
                  <a:pt x="136441" y="2345154"/>
                  <a:pt x="773486" y="2982198"/>
                  <a:pt x="1559319" y="2982198"/>
                </a:cubicBezTo>
                <a:cubicBezTo>
                  <a:pt x="2345154" y="2982198"/>
                  <a:pt x="2982198" y="2345154"/>
                  <a:pt x="2982198" y="1559319"/>
                </a:cubicBezTo>
                <a:cubicBezTo>
                  <a:pt x="2982198" y="773486"/>
                  <a:pt x="2345154" y="136440"/>
                  <a:pt x="1559319" y="136440"/>
                </a:cubicBezTo>
                <a:close/>
                <a:moveTo>
                  <a:pt x="1559319" y="0"/>
                </a:moveTo>
                <a:cubicBezTo>
                  <a:pt x="2420508" y="0"/>
                  <a:pt x="3118638" y="698131"/>
                  <a:pt x="3118638" y="1559319"/>
                </a:cubicBezTo>
                <a:cubicBezTo>
                  <a:pt x="3118638" y="2420508"/>
                  <a:pt x="2420508" y="3118638"/>
                  <a:pt x="1559319" y="3118638"/>
                </a:cubicBezTo>
                <a:cubicBezTo>
                  <a:pt x="698131" y="3118638"/>
                  <a:pt x="0" y="2420508"/>
                  <a:pt x="0" y="1559319"/>
                </a:cubicBezTo>
                <a:cubicBezTo>
                  <a:pt x="0" y="698131"/>
                  <a:pt x="698131" y="0"/>
                  <a:pt x="1559319" y="0"/>
                </a:cubicBez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197C24-7855-6ADE-5656-43F8F3DC72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19" r="19703" b="-2"/>
          <a:stretch/>
        </p:blipFill>
        <p:spPr>
          <a:xfrm>
            <a:off x="8095676" y="10"/>
            <a:ext cx="4096324" cy="3511477"/>
          </a:xfrm>
          <a:custGeom>
            <a:avLst/>
            <a:gdLst/>
            <a:ahLst/>
            <a:cxnLst/>
            <a:rect l="l" t="t" r="r" b="b"/>
            <a:pathLst>
              <a:path w="4096324" h="3511487">
                <a:moveTo>
                  <a:pt x="587798" y="0"/>
                </a:moveTo>
                <a:lnTo>
                  <a:pt x="4096324" y="0"/>
                </a:lnTo>
                <a:lnTo>
                  <a:pt x="4096324" y="2389464"/>
                </a:lnTo>
                <a:lnTo>
                  <a:pt x="4037670" y="2467901"/>
                </a:lnTo>
                <a:cubicBezTo>
                  <a:pt x="3647571" y="2940592"/>
                  <a:pt x="3057207" y="3241884"/>
                  <a:pt x="2396474" y="3241884"/>
                </a:cubicBezTo>
                <a:cubicBezTo>
                  <a:pt x="1221836" y="3241884"/>
                  <a:pt x="269603" y="2289651"/>
                  <a:pt x="269603" y="1115014"/>
                </a:cubicBezTo>
                <a:cubicBezTo>
                  <a:pt x="269603" y="747940"/>
                  <a:pt x="362595" y="402585"/>
                  <a:pt x="526305" y="101221"/>
                </a:cubicBezTo>
                <a:close/>
                <a:moveTo>
                  <a:pt x="276096" y="0"/>
                </a:moveTo>
                <a:lnTo>
                  <a:pt x="517769" y="0"/>
                </a:lnTo>
                <a:lnTo>
                  <a:pt x="473625" y="72664"/>
                </a:lnTo>
                <a:cubicBezTo>
                  <a:pt x="305303" y="382516"/>
                  <a:pt x="209692" y="737600"/>
                  <a:pt x="209692" y="1115014"/>
                </a:cubicBezTo>
                <a:cubicBezTo>
                  <a:pt x="209692" y="2322740"/>
                  <a:pt x="1188748" y="3301796"/>
                  <a:pt x="2396474" y="3301796"/>
                </a:cubicBezTo>
                <a:cubicBezTo>
                  <a:pt x="3075820" y="3301796"/>
                  <a:pt x="3682813" y="2992016"/>
                  <a:pt x="4083901" y="2506010"/>
                </a:cubicBezTo>
                <a:lnTo>
                  <a:pt x="4096324" y="2489397"/>
                </a:lnTo>
                <a:lnTo>
                  <a:pt x="4096324" y="2803759"/>
                </a:lnTo>
                <a:lnTo>
                  <a:pt x="4091036" y="2809577"/>
                </a:lnTo>
                <a:cubicBezTo>
                  <a:pt x="3657360" y="3243253"/>
                  <a:pt x="3058242" y="3511487"/>
                  <a:pt x="2396474" y="3511487"/>
                </a:cubicBezTo>
                <a:cubicBezTo>
                  <a:pt x="1072937" y="3511487"/>
                  <a:pt x="0" y="2438550"/>
                  <a:pt x="0" y="1115014"/>
                </a:cubicBezTo>
                <a:cubicBezTo>
                  <a:pt x="0" y="784130"/>
                  <a:pt x="67059" y="468908"/>
                  <a:pt x="188327" y="182198"/>
                </a:cubicBezTo>
                <a:close/>
              </a:path>
            </a:pathLst>
          </a:cu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6202BE0-F343-96F1-B74A-91CA767067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342" r="7346" b="2"/>
          <a:stretch/>
        </p:blipFill>
        <p:spPr>
          <a:xfrm>
            <a:off x="8817047" y="3872877"/>
            <a:ext cx="3374952" cy="2985125"/>
          </a:xfrm>
          <a:custGeom>
            <a:avLst/>
            <a:gdLst/>
            <a:ahLst/>
            <a:cxnLst/>
            <a:rect l="l" t="t" r="r" b="b"/>
            <a:pathLst>
              <a:path w="3374952" h="2985125">
                <a:moveTo>
                  <a:pt x="2058951" y="231632"/>
                </a:moveTo>
                <a:cubicBezTo>
                  <a:pt x="2563551" y="231632"/>
                  <a:pt x="3020381" y="436162"/>
                  <a:pt x="3351060" y="766842"/>
                </a:cubicBezTo>
                <a:lnTo>
                  <a:pt x="3374952" y="793129"/>
                </a:lnTo>
                <a:lnTo>
                  <a:pt x="3374952" y="2985125"/>
                </a:lnTo>
                <a:lnTo>
                  <a:pt x="485693" y="2985125"/>
                </a:lnTo>
                <a:lnTo>
                  <a:pt x="452180" y="2929960"/>
                </a:lnTo>
                <a:cubicBezTo>
                  <a:pt x="311527" y="2671041"/>
                  <a:pt x="231632" y="2374326"/>
                  <a:pt x="231632" y="2058951"/>
                </a:cubicBezTo>
                <a:cubicBezTo>
                  <a:pt x="231632" y="1049751"/>
                  <a:pt x="1049751" y="231632"/>
                  <a:pt x="2058951" y="231632"/>
                </a:cubicBezTo>
                <a:close/>
                <a:moveTo>
                  <a:pt x="2058951" y="0"/>
                </a:moveTo>
                <a:cubicBezTo>
                  <a:pt x="2556445" y="0"/>
                  <a:pt x="3012727" y="176443"/>
                  <a:pt x="3368635" y="470164"/>
                </a:cubicBezTo>
                <a:lnTo>
                  <a:pt x="3374952" y="475905"/>
                </a:lnTo>
                <a:lnTo>
                  <a:pt x="3374952" y="719078"/>
                </a:lnTo>
                <a:lnTo>
                  <a:pt x="3254038" y="609184"/>
                </a:lnTo>
                <a:cubicBezTo>
                  <a:pt x="2929272" y="341163"/>
                  <a:pt x="2512914" y="180158"/>
                  <a:pt x="2058951" y="180158"/>
                </a:cubicBezTo>
                <a:cubicBezTo>
                  <a:pt x="1021323" y="180158"/>
                  <a:pt x="180158" y="1021323"/>
                  <a:pt x="180158" y="2058951"/>
                </a:cubicBezTo>
                <a:cubicBezTo>
                  <a:pt x="180158" y="2383210"/>
                  <a:pt x="262303" y="2688283"/>
                  <a:pt x="406918" y="2954496"/>
                </a:cubicBezTo>
                <a:lnTo>
                  <a:pt x="425526" y="2985125"/>
                </a:lnTo>
                <a:lnTo>
                  <a:pt x="221891" y="2985125"/>
                </a:lnTo>
                <a:lnTo>
                  <a:pt x="161803" y="2860388"/>
                </a:lnTo>
                <a:cubicBezTo>
                  <a:pt x="57614" y="2614059"/>
                  <a:pt x="0" y="2343233"/>
                  <a:pt x="0" y="2058951"/>
                </a:cubicBezTo>
                <a:cubicBezTo>
                  <a:pt x="0" y="921823"/>
                  <a:pt x="921823" y="0"/>
                  <a:pt x="205895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8616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rgbClr val="FEBA00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9CF669-B078-EC9E-54D1-E4FAC9DB7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2061" y="762538"/>
            <a:ext cx="5649349" cy="3199862"/>
          </a:xfrm>
        </p:spPr>
        <p:txBody>
          <a:bodyPr anchor="b">
            <a:normAutofit/>
          </a:bodyPr>
          <a:lstStyle/>
          <a:p>
            <a:r>
              <a:rPr lang="en-GB" sz="7400" dirty="0">
                <a:solidFill>
                  <a:srgbClr val="FBF9F6"/>
                </a:solidFill>
                <a:latin typeface="Berlin Sans FB Demi" panose="020E0802020502020306" pitchFamily="34" charset="0"/>
              </a:rPr>
              <a:t>Who are sight savers?</a:t>
            </a:r>
            <a:endParaRPr lang="en-US" sz="7400" dirty="0">
              <a:solidFill>
                <a:srgbClr val="FBF9F6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0FBBE6-E8E3-B6A7-9647-1885D169A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2061" y="4312561"/>
            <a:ext cx="5649349" cy="1687815"/>
          </a:xfrm>
        </p:spPr>
        <p:txBody>
          <a:bodyPr anchor="t">
            <a:normAutofit fontScale="92500" lnSpcReduction="10000"/>
          </a:bodyPr>
          <a:lstStyle/>
          <a:p>
            <a:r>
              <a:rPr lang="en-GB" sz="3600" dirty="0">
                <a:solidFill>
                  <a:srgbClr val="FBF9F6"/>
                </a:solidFill>
              </a:rPr>
              <a:t>Sight savers is a charity for people who are have issues with their sight. They raise money  for people in need of medical care.   ITS NOT TO LATE TO DONATE !</a:t>
            </a:r>
            <a:endParaRPr lang="en-US" sz="3600" dirty="0">
              <a:solidFill>
                <a:srgbClr val="FBF9F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861A31-035D-14A4-CB29-7EEBE03758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27" r="16314" b="1"/>
          <a:stretch/>
        </p:blipFill>
        <p:spPr>
          <a:xfrm>
            <a:off x="764988" y="2053103"/>
            <a:ext cx="3368969" cy="2751794"/>
          </a:xfrm>
          <a:prstGeom prst="rect">
            <a:avLst/>
          </a:prstGeom>
        </p:spPr>
      </p:pic>
      <p:sp>
        <p:nvSpPr>
          <p:cNvPr id="41" name="Rectangle 6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27432"/>
          </a:xfrm>
          <a:custGeom>
            <a:avLst/>
            <a:gdLst>
              <a:gd name="connsiteX0" fmla="*/ 0 w 5303520"/>
              <a:gd name="connsiteY0" fmla="*/ 0 h 27432"/>
              <a:gd name="connsiteX1" fmla="*/ 556870 w 5303520"/>
              <a:gd name="connsiteY1" fmla="*/ 0 h 27432"/>
              <a:gd name="connsiteX2" fmla="*/ 1272845 w 5303520"/>
              <a:gd name="connsiteY2" fmla="*/ 0 h 27432"/>
              <a:gd name="connsiteX3" fmla="*/ 1882750 w 5303520"/>
              <a:gd name="connsiteY3" fmla="*/ 0 h 27432"/>
              <a:gd name="connsiteX4" fmla="*/ 2439619 w 5303520"/>
              <a:gd name="connsiteY4" fmla="*/ 0 h 27432"/>
              <a:gd name="connsiteX5" fmla="*/ 3155594 w 5303520"/>
              <a:gd name="connsiteY5" fmla="*/ 0 h 27432"/>
              <a:gd name="connsiteX6" fmla="*/ 3818534 w 5303520"/>
              <a:gd name="connsiteY6" fmla="*/ 0 h 27432"/>
              <a:gd name="connsiteX7" fmla="*/ 4481474 w 5303520"/>
              <a:gd name="connsiteY7" fmla="*/ 0 h 27432"/>
              <a:gd name="connsiteX8" fmla="*/ 5303520 w 5303520"/>
              <a:gd name="connsiteY8" fmla="*/ 0 h 27432"/>
              <a:gd name="connsiteX9" fmla="*/ 5303520 w 5303520"/>
              <a:gd name="connsiteY9" fmla="*/ 27432 h 27432"/>
              <a:gd name="connsiteX10" fmla="*/ 4746650 w 5303520"/>
              <a:gd name="connsiteY10" fmla="*/ 27432 h 27432"/>
              <a:gd name="connsiteX11" fmla="*/ 4242816 w 5303520"/>
              <a:gd name="connsiteY11" fmla="*/ 27432 h 27432"/>
              <a:gd name="connsiteX12" fmla="*/ 3526841 w 5303520"/>
              <a:gd name="connsiteY12" fmla="*/ 27432 h 27432"/>
              <a:gd name="connsiteX13" fmla="*/ 2969971 w 5303520"/>
              <a:gd name="connsiteY13" fmla="*/ 27432 h 27432"/>
              <a:gd name="connsiteX14" fmla="*/ 2253996 w 5303520"/>
              <a:gd name="connsiteY14" fmla="*/ 27432 h 27432"/>
              <a:gd name="connsiteX15" fmla="*/ 1484986 w 5303520"/>
              <a:gd name="connsiteY15" fmla="*/ 27432 h 27432"/>
              <a:gd name="connsiteX16" fmla="*/ 875081 w 5303520"/>
              <a:gd name="connsiteY16" fmla="*/ 27432 h 27432"/>
              <a:gd name="connsiteX17" fmla="*/ 0 w 5303520"/>
              <a:gd name="connsiteY17" fmla="*/ 27432 h 27432"/>
              <a:gd name="connsiteX18" fmla="*/ 0 w 5303520"/>
              <a:gd name="connsiteY1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27432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3593" y="13343"/>
                  <a:pt x="5303797" y="14402"/>
                  <a:pt x="5303520" y="27432"/>
                </a:cubicBezTo>
                <a:cubicBezTo>
                  <a:pt x="5132450" y="9645"/>
                  <a:pt x="4953391" y="27858"/>
                  <a:pt x="4746650" y="27432"/>
                </a:cubicBezTo>
                <a:cubicBezTo>
                  <a:pt x="4539909" y="27007"/>
                  <a:pt x="4361261" y="16312"/>
                  <a:pt x="4242816" y="27432"/>
                </a:cubicBezTo>
                <a:cubicBezTo>
                  <a:pt x="4124371" y="38552"/>
                  <a:pt x="3754907" y="30170"/>
                  <a:pt x="3526841" y="27432"/>
                </a:cubicBezTo>
                <a:cubicBezTo>
                  <a:pt x="3298775" y="24694"/>
                  <a:pt x="3164473" y="13057"/>
                  <a:pt x="2969971" y="27432"/>
                </a:cubicBezTo>
                <a:cubicBezTo>
                  <a:pt x="2775469" y="41808"/>
                  <a:pt x="2608536" y="11194"/>
                  <a:pt x="2253996" y="27432"/>
                </a:cubicBezTo>
                <a:cubicBezTo>
                  <a:pt x="1899456" y="43670"/>
                  <a:pt x="1752044" y="37933"/>
                  <a:pt x="1484986" y="27432"/>
                </a:cubicBezTo>
                <a:cubicBezTo>
                  <a:pt x="1217928" y="16932"/>
                  <a:pt x="1060609" y="4360"/>
                  <a:pt x="875081" y="27432"/>
                </a:cubicBezTo>
                <a:cubicBezTo>
                  <a:pt x="689553" y="50504"/>
                  <a:pt x="188846" y="34372"/>
                  <a:pt x="0" y="27432"/>
                </a:cubicBezTo>
                <a:cubicBezTo>
                  <a:pt x="-1027" y="16774"/>
                  <a:pt x="589" y="8401"/>
                  <a:pt x="0" y="0"/>
                </a:cubicBezTo>
                <a:close/>
              </a:path>
              <a:path w="5303520" h="27432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3295" y="13080"/>
                  <a:pt x="5304172" y="14823"/>
                  <a:pt x="5303520" y="27432"/>
                </a:cubicBezTo>
                <a:cubicBezTo>
                  <a:pt x="5082751" y="27600"/>
                  <a:pt x="4993374" y="33244"/>
                  <a:pt x="4746650" y="27432"/>
                </a:cubicBezTo>
                <a:cubicBezTo>
                  <a:pt x="4499926" y="21621"/>
                  <a:pt x="4368648" y="1957"/>
                  <a:pt x="4083710" y="27432"/>
                </a:cubicBezTo>
                <a:cubicBezTo>
                  <a:pt x="3798772" y="52907"/>
                  <a:pt x="3729434" y="14645"/>
                  <a:pt x="3473806" y="27432"/>
                </a:cubicBezTo>
                <a:cubicBezTo>
                  <a:pt x="3218178" y="40219"/>
                  <a:pt x="3056855" y="39147"/>
                  <a:pt x="2704795" y="27432"/>
                </a:cubicBezTo>
                <a:cubicBezTo>
                  <a:pt x="2352735" y="15717"/>
                  <a:pt x="2319447" y="38401"/>
                  <a:pt x="1935785" y="27432"/>
                </a:cubicBezTo>
                <a:cubicBezTo>
                  <a:pt x="1552123" y="16464"/>
                  <a:pt x="1532619" y="8678"/>
                  <a:pt x="1378915" y="27432"/>
                </a:cubicBezTo>
                <a:cubicBezTo>
                  <a:pt x="1225211" y="46187"/>
                  <a:pt x="1038692" y="43452"/>
                  <a:pt x="715975" y="27432"/>
                </a:cubicBezTo>
                <a:cubicBezTo>
                  <a:pt x="393258" y="11412"/>
                  <a:pt x="303768" y="36088"/>
                  <a:pt x="0" y="27432"/>
                </a:cubicBezTo>
                <a:cubicBezTo>
                  <a:pt x="151" y="17585"/>
                  <a:pt x="-198" y="13251"/>
                  <a:pt x="0" y="0"/>
                </a:cubicBezTo>
                <a:close/>
              </a:path>
            </a:pathLst>
          </a:custGeom>
          <a:solidFill>
            <a:srgbClr val="FBF9F6"/>
          </a:solidFill>
          <a:ln w="41275" cap="rnd">
            <a:solidFill>
              <a:srgbClr val="FBF9F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9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4B69731-5DC0-4DEA-B132-9725DA833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Video camera">
            <a:extLst>
              <a:ext uri="{FF2B5EF4-FFF2-40B4-BE49-F238E27FC236}">
                <a16:creationId xmlns:a16="http://schemas.microsoft.com/office/drawing/2014/main" id="{A501CAC8-DFB1-84E4-C962-1CAD374DF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5731" y="283464"/>
            <a:ext cx="3008376" cy="3008376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C88B42A-6452-46FB-9213-1351DEC8B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38688" y="0"/>
            <a:ext cx="7453312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AA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383F1-7DD6-2B21-E733-A559DF10D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9" y="484632"/>
            <a:ext cx="636422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8200">
                <a:solidFill>
                  <a:schemeClr val="bg1"/>
                </a:solidFill>
              </a:rPr>
              <a:t>Watch this short video to find out more .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35BC54F7-1315-4D6C-9420-A5BF0CDDB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3999" y="42521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AA5548-02D7-4D66-C50E-BE94AE5E1C9B}"/>
              </a:ext>
            </a:extLst>
          </p:cNvPr>
          <p:cNvSpPr txBox="1"/>
          <p:nvPr/>
        </p:nvSpPr>
        <p:spPr>
          <a:xfrm>
            <a:off x="6529588" y="501481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https://www.sightsavers.org/protecting-sight/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3665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F880F-C7AA-0E41-F7B8-263FC30A3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410" y="27662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thank you for listening </a:t>
            </a:r>
            <a:br>
              <a:rPr lang="en-GB" dirty="0"/>
            </a:br>
            <a:r>
              <a:rPr lang="en-GB" dirty="0"/>
              <a:t>         goodbye </a:t>
            </a:r>
          </a:p>
        </p:txBody>
      </p:sp>
    </p:spTree>
    <p:extLst>
      <p:ext uri="{BB962C8B-B14F-4D97-AF65-F5344CB8AC3E}">
        <p14:creationId xmlns:p14="http://schemas.microsoft.com/office/powerpoint/2010/main" val="49245207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133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Berlin Sans FB Demi</vt:lpstr>
      <vt:lpstr>The Hand Bold</vt:lpstr>
      <vt:lpstr>The Serif Hand Black</vt:lpstr>
      <vt:lpstr>Wingdings</vt:lpstr>
      <vt:lpstr>SketchyVTI</vt:lpstr>
      <vt:lpstr>WACKY SUNGLASSES  DAY</vt:lpstr>
      <vt:lpstr>Why???</vt:lpstr>
      <vt:lpstr>Who are sight savers?</vt:lpstr>
      <vt:lpstr>Watch this short video to find out more .</vt:lpstr>
      <vt:lpstr>thank you for listening           goodbye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are sight savers?</dc:title>
  <dc:creator>blue</dc:creator>
  <cp:lastModifiedBy>Leanne hawkins</cp:lastModifiedBy>
  <cp:revision>4</cp:revision>
  <cp:lastPrinted>2022-06-23T13:42:27Z</cp:lastPrinted>
  <dcterms:created xsi:type="dcterms:W3CDTF">2022-06-23T11:06:54Z</dcterms:created>
  <dcterms:modified xsi:type="dcterms:W3CDTF">2022-06-23T14:16:10Z</dcterms:modified>
</cp:coreProperties>
</file>