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60" r:id="rId6"/>
    <p:sldId id="25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B5FF-D221-FD79-4426-DDA4B880B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4AFD4-85C6-9695-6FC7-3125D1363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19255-42C0-DF33-3C00-E5EC70E2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F507D-DD59-69F6-3BCF-EF87171B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4341-B19D-C415-FC22-F6374983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6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B7AE-EADC-BF78-09D0-7CB5F320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CB03A-CF9A-2A56-7075-6455FEAB7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3B196-107A-9242-07B1-B79CC68A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10F23-9162-5AE6-4362-E0B95EE7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96FE-52D3-7772-5E25-BC22A8FE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0C97E-DFD4-B5A6-303E-DC494CE4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C6964-4F55-970E-C51F-B1C64B893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14EA-E987-9712-CFF8-CF84CCF0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F058A-BEBF-D926-F97A-A4EB3DD5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F62EF-0EB7-F910-876B-2B92D76D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67CB-3B90-E73F-DFEE-9F0E1EBF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2D29D-5B76-629D-E9D8-F505A3E92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722F4-6F1E-AADE-642D-DBA4E2A3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AB751-907B-84BE-3E98-992ED6C0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65161-FA1B-4932-5D2B-82CEC65B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5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6F0B-4D36-BBE7-E03F-C9660C67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1465B-8991-262B-B083-AD69D5C6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45BD-B056-8B71-F0B9-C67995F3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DC78-89AF-F668-97AD-996D5629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91326-EE19-9ED6-4527-3AA2CCFB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925F-3AC5-841A-8918-70FD2118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A014-261B-54E0-128F-0FD8F684D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82D21-8299-9E01-D4B5-D92F75DB9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0A005-CEEE-9351-3F13-D96F65F2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18EF2-ACF9-2515-8F08-FE171034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8B697-4B02-439F-01ED-53D76D4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5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8A97-B418-80E4-5524-355958CB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1D8B1-2134-BD00-981A-4C8AB67E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9F680-A0DD-D5E4-5BEA-B301ACF16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3117A-7853-877B-8058-0E7E9E999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CE686-51FD-3A94-13AA-4F1808990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05BA9-E59B-5420-6550-DC1B1A7C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F69C8-1938-3B04-3E4A-A441DE86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FA53A-BED2-2A76-E1C6-87F6EE5A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3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77F8-6314-AE79-8C68-32490825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A9314-F2C4-8C7B-C32D-33E1DB51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2DC05-EC0F-53C0-EC01-C79D3575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1B919-1C28-5DCA-AE1B-6729E24E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DFFDB-00E7-9C6F-2216-2354A32D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8B1EE-3561-9C2F-7011-BC901E34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5859D-C0C1-0287-A921-BA3BCA34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47FB-0BBF-F9AC-849D-16759B91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3B9A8-8578-92FB-C02B-71F7C14E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6023D-2355-C532-1425-A5311FA28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81F88-49CB-BEBB-C968-BC71025A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942B6-3C6F-983E-520B-7F2B548C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F0386-B8BA-A965-7242-8D98CD01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E2F4-92BD-B210-6080-1C2E6FE2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D17B3-59A7-F68F-B44E-E056A6E64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5CE2C-EB62-D7A8-A612-CBA9D1E76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C6ED1-C5D4-3377-F738-9E49748B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930A6-C817-E6E7-048F-EEE9F6CD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2763-BF5A-1F5D-D21B-5CCFCF4F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B7B44-5C32-1C15-BD17-101B7FCA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D0E7C-ECBA-508A-1862-9B7853824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33CCF-719C-91E2-0E93-A2149B26E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EBCD-7656-40A3-BACA-E6BAAC86A95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44F3E-0FD7-8C11-6257-B59006C09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EE847-A228-3240-1E94-CD178CC93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0F2C-C3FC-4A76-ACF8-9D07DBC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6E25-3239-F411-3CAD-44F9E2348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>
                <a:solidFill>
                  <a:srgbClr val="00B050"/>
                </a:solidFill>
                <a:latin typeface="Berlin Sans FB Demi" panose="020E0802020502020306" pitchFamily="34" charset="0"/>
              </a:rPr>
              <a:t>Macmillan</a:t>
            </a:r>
            <a:endParaRPr lang="en-US" sz="96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A6960-961D-1F6D-0AD2-DA460517A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626" y="2682082"/>
            <a:ext cx="10458932" cy="1655762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00B050"/>
                </a:solidFill>
                <a:latin typeface="Berlin Sans FB Demi" panose="020E0802020502020306" pitchFamily="34" charset="0"/>
              </a:rPr>
              <a:t>                                      Cancer Support</a:t>
            </a:r>
            <a:endParaRPr lang="en-US" sz="66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2E80-B4B8-AD6A-0E21-8901742D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843"/>
            <a:ext cx="10515600" cy="5586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sz="4800" dirty="0">
                <a:latin typeface="French Script MT" panose="03020402040607040605" pitchFamily="66" charset="0"/>
              </a:rPr>
              <a:t>Today we are going to be doing a power point on Macmillan Cancer Support to help raise money! If you would like to help us, you can buy our cakes.</a:t>
            </a:r>
          </a:p>
          <a:p>
            <a:pPr marL="0" indent="0">
              <a:buNone/>
            </a:pPr>
            <a:endParaRPr lang="en-GB" sz="4800" dirty="0">
              <a:latin typeface="French Script MT" panose="03020402040607040605" pitchFamily="66" charset="0"/>
            </a:endParaRPr>
          </a:p>
          <a:p>
            <a:pPr marL="0" indent="0">
              <a:buNone/>
            </a:pPr>
            <a:r>
              <a:rPr lang="en-GB" sz="4800" dirty="0">
                <a:latin typeface="French Script MT" panose="03020402040607040605" pitchFamily="66" charset="0"/>
              </a:rPr>
              <a:t>This will be all about Macmillan and how to help them!</a:t>
            </a:r>
          </a:p>
          <a:p>
            <a:pPr marL="0" indent="0">
              <a:buNone/>
            </a:pPr>
            <a:endParaRPr lang="en-GB" sz="4800" dirty="0">
              <a:latin typeface="French Script MT" panose="03020402040607040605" pitchFamily="66" charset="0"/>
            </a:endParaRPr>
          </a:p>
          <a:p>
            <a:pPr marL="0" indent="0">
              <a:buNone/>
            </a:pPr>
            <a:r>
              <a:rPr lang="en-GB" sz="4800" dirty="0">
                <a:latin typeface="French Script MT" panose="03020402040607040605" pitchFamily="66" charset="0"/>
              </a:rPr>
              <a:t>We really hope that you enjoy this power point, just as much as you will enjoy your delicious cakes! </a:t>
            </a:r>
            <a:r>
              <a:rPr lang="en-GB" sz="4800" dirty="0">
                <a:latin typeface="French Script MT" panose="03020402040607040605" pitchFamily="66" charset="0"/>
                <a:sym typeface="Wingdings" panose="05000000000000000000" pitchFamily="2" charset="2"/>
              </a:rPr>
              <a:t></a:t>
            </a:r>
            <a:r>
              <a:rPr lang="en-GB" sz="4800" dirty="0">
                <a:latin typeface="French Script MT" panose="03020402040607040605" pitchFamily="66" charset="0"/>
              </a:rPr>
              <a:t>   </a:t>
            </a:r>
            <a:endParaRPr lang="en-US" sz="4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2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35B47A-D1AE-7CB2-EEBB-54B9B6C2CEB8}"/>
              </a:ext>
            </a:extLst>
          </p:cNvPr>
          <p:cNvSpPr txBox="1"/>
          <p:nvPr/>
        </p:nvSpPr>
        <p:spPr>
          <a:xfrm>
            <a:off x="1020418" y="611761"/>
            <a:ext cx="917050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>
                <a:latin typeface="French Script MT" panose="03020402040607040605" pitchFamily="66" charset="0"/>
              </a:rPr>
              <a:t>Macmillan Cancer Support provide services for those people with cancer and their families.</a:t>
            </a:r>
          </a:p>
          <a:p>
            <a:endParaRPr lang="en-GB" sz="4400" dirty="0">
              <a:latin typeface="French Script MT" panose="03020402040607040605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>
                <a:latin typeface="French Script MT" panose="03020402040607040605" pitchFamily="66" charset="0"/>
              </a:rPr>
              <a:t>This could be physical, financial or emotional.</a:t>
            </a:r>
          </a:p>
          <a:p>
            <a:r>
              <a:rPr lang="en-GB" sz="4400" dirty="0">
                <a:latin typeface="French Script MT" panose="03020402040607040605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>
                <a:latin typeface="French Script MT" panose="03020402040607040605" pitchFamily="66" charset="0"/>
              </a:rPr>
              <a:t>Throughout the year money is raised to support Macmillan including people holding coffee mornings alongside other fundraising activities.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099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0550F10-3ACD-5242-F926-28EC39AA2D94}"/>
              </a:ext>
            </a:extLst>
          </p:cNvPr>
          <p:cNvSpPr txBox="1"/>
          <p:nvPr/>
        </p:nvSpPr>
        <p:spPr>
          <a:xfrm>
            <a:off x="3121601" y="242397"/>
            <a:ext cx="11622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lgerian" panose="04020705040A02060702" pitchFamily="82" charset="0"/>
              </a:rPr>
              <a:t>Macmillan Nurses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CA9AA-FAD3-BC74-2292-8798AE267FAD}"/>
              </a:ext>
            </a:extLst>
          </p:cNvPr>
          <p:cNvSpPr txBox="1"/>
          <p:nvPr/>
        </p:nvSpPr>
        <p:spPr>
          <a:xfrm>
            <a:off x="251791" y="1245705"/>
            <a:ext cx="11741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French Script MT" panose="03020402040607040605" pitchFamily="66" charset="0"/>
                <a:cs typeface="Dreaming Outloud Script Pro" panose="020B0604020202020204" pitchFamily="66" charset="0"/>
              </a:rPr>
              <a:t>Macmillan Nurses are very special cancer nurses. They help people to understand their treatment and support them all the way through it! </a:t>
            </a:r>
            <a:r>
              <a:rPr lang="en-GB" sz="4800" dirty="0">
                <a:latin typeface="French Script MT" panose="03020402040607040605" pitchFamily="66" charset="0"/>
                <a:cs typeface="Dreaming Outloud Script Pro" panose="020B0604020202020204" pitchFamily="66" charset="0"/>
                <a:sym typeface="Wingdings" panose="05000000000000000000" pitchFamily="2" charset="2"/>
              </a:rPr>
              <a:t></a:t>
            </a:r>
            <a:endParaRPr lang="en-GB" sz="4800" dirty="0">
              <a:latin typeface="French Script MT" panose="03020402040607040605" pitchFamily="66" charset="0"/>
              <a:cs typeface="Dreaming Outloud Script Pro" panose="020B0604020202020204" pitchFamily="66" charset="0"/>
            </a:endParaRPr>
          </a:p>
          <a:p>
            <a:endParaRPr lang="en-GB" sz="4800" dirty="0">
              <a:latin typeface="French Script MT" panose="03020402040607040605" pitchFamily="66" charset="0"/>
              <a:cs typeface="Dreaming Outloud Script Pro" panose="020B0604020202020204" pitchFamily="66" charset="0"/>
            </a:endParaRPr>
          </a:p>
          <a:p>
            <a:r>
              <a:rPr lang="en-GB" sz="4800" dirty="0">
                <a:latin typeface="French Script MT" panose="03020402040607040605" pitchFamily="66" charset="0"/>
                <a:cs typeface="Dreaming Outloud Script Pro" panose="020B0604020202020204" pitchFamily="66" charset="0"/>
              </a:rPr>
              <a:t>If you need support, visit Macmillan.org.uk</a:t>
            </a:r>
            <a:r>
              <a:rPr lang="en-GB" sz="4800" dirty="0">
                <a:latin typeface="French Script MT" panose="03020402040607040605" pitchFamily="66" charset="0"/>
              </a:rPr>
              <a:t>. </a:t>
            </a:r>
            <a:endParaRPr lang="en-US" sz="4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96DAB4-40E4-5D43-9256-9CA6E068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lgerian" panose="04020705040A02060702" pitchFamily="82" charset="0"/>
              </a:rPr>
              <a:t>How to donate to Macmillan Cancer Support.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C702-A1E7-49E6-29D1-A6C3CAE8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8" y="1878634"/>
            <a:ext cx="10515600" cy="4351338"/>
          </a:xfrm>
        </p:spPr>
        <p:txBody>
          <a:bodyPr/>
          <a:lstStyle/>
          <a:p>
            <a:r>
              <a:rPr lang="en-GB" sz="4400" dirty="0">
                <a:latin typeface="French Script MT" panose="03020402040607040605" pitchFamily="66" charset="0"/>
              </a:rPr>
              <a:t>Buy our cakes!</a:t>
            </a:r>
          </a:p>
          <a:p>
            <a:endParaRPr lang="en-GB" dirty="0"/>
          </a:p>
          <a:p>
            <a:r>
              <a:rPr lang="en-GB" sz="4400" dirty="0">
                <a:latin typeface="French Script MT" panose="03020402040607040605" pitchFamily="66" charset="0"/>
              </a:rPr>
              <a:t> You can place any donations in our collection boxes!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72B623-D0AD-D93D-9A4D-104EC82D4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7" y="4243964"/>
            <a:ext cx="3820341" cy="198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0842098-6B86-DDE0-BA75-B8A100025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18" y="4111907"/>
            <a:ext cx="2306011" cy="230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7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5FFAB3A-F4CC-4723-A903-929ECCD7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65" y="2399551"/>
            <a:ext cx="4708939" cy="35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7141E-9389-AB44-1890-5CC948C446BF}"/>
              </a:ext>
            </a:extLst>
          </p:cNvPr>
          <p:cNvSpPr txBox="1"/>
          <p:nvPr/>
        </p:nvSpPr>
        <p:spPr>
          <a:xfrm>
            <a:off x="5680765" y="275893"/>
            <a:ext cx="43202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French Script MT" panose="03020402040607040605" pitchFamily="66" charset="0"/>
              </a:rPr>
              <a:t>Cakes – donation of silver coins. ( 10p, 20p, 50p </a:t>
            </a:r>
            <a:r>
              <a:rPr lang="en-GB" sz="4400" dirty="0" err="1">
                <a:latin typeface="French Script MT" panose="03020402040607040605" pitchFamily="66" charset="0"/>
              </a:rPr>
              <a:t>ect</a:t>
            </a:r>
            <a:r>
              <a:rPr lang="en-GB" sz="4400" dirty="0">
                <a:latin typeface="French Script MT" panose="03020402040607040605" pitchFamily="66" charset="0"/>
              </a:rPr>
              <a:t>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E08B2-5D7C-E369-BA74-516EE4CE2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1" y="212529"/>
            <a:ext cx="4320209" cy="57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5FA4C-396A-DD16-889E-749FC823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677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6000" dirty="0"/>
              <a:t> </a:t>
            </a:r>
            <a:r>
              <a:rPr lang="en-GB" sz="6000" dirty="0">
                <a:latin typeface="French Script MT" panose="03020402040607040605" pitchFamily="66" charset="0"/>
              </a:rPr>
              <a:t>Thank you all for watching this slideshow, we hoped that you enjoyed it! Our JLT (junior leadership Team) worked very hard on this. </a:t>
            </a:r>
            <a:r>
              <a:rPr lang="en-GB" sz="6000" dirty="0">
                <a:latin typeface="French Script MT" panose="03020402040607040605" pitchFamily="66" charset="0"/>
                <a:sym typeface="Wingdings" panose="05000000000000000000" pitchFamily="2" charset="2"/>
              </a:rPr>
              <a:t></a:t>
            </a:r>
            <a:endParaRPr lang="en-GB" sz="60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222</Words>
  <Application>Microsoft Office PowerPoint</Application>
  <PresentationFormat>Widescreen</PresentationFormat>
  <Paragraphs>24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Berlin Sans FB Demi</vt:lpstr>
      <vt:lpstr>Calibri</vt:lpstr>
      <vt:lpstr>Calibri Light</vt:lpstr>
      <vt:lpstr>French Script MT</vt:lpstr>
      <vt:lpstr>Office Theme</vt:lpstr>
      <vt:lpstr>Macmillan</vt:lpstr>
      <vt:lpstr>PowerPoint Presentation</vt:lpstr>
      <vt:lpstr>PowerPoint Presentation</vt:lpstr>
      <vt:lpstr>PowerPoint Presentation</vt:lpstr>
      <vt:lpstr>How to donate to Macmillan Cancer Support.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Macmillan</dc:title>
  <dc:creator>blue</dc:creator>
  <cp:lastModifiedBy>blue</cp:lastModifiedBy>
  <cp:revision>9</cp:revision>
  <dcterms:created xsi:type="dcterms:W3CDTF">2022-09-21T11:05:02Z</dcterms:created>
  <dcterms:modified xsi:type="dcterms:W3CDTF">2022-09-29T11:55:25Z</dcterms:modified>
</cp:coreProperties>
</file>