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6" r:id="rId3"/>
    <p:sldId id="264" r:id="rId4"/>
    <p:sldId id="268" r:id="rId5"/>
    <p:sldId id="269" r:id="rId6"/>
    <p:sldId id="271" r:id="rId7"/>
    <p:sldId id="270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/>
    <p:restoredTop sz="94558"/>
  </p:normalViewPr>
  <p:slideViewPr>
    <p:cSldViewPr snapToGrid="0" snapToObjects="1">
      <p:cViewPr varScale="1">
        <p:scale>
          <a:sx n="83" d="100"/>
          <a:sy n="83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47470-D9F3-4DE1-A9A1-0F729719C21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76D0E-C251-4AC5-BFF3-E01EBCC25F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Books</a:t>
          </a:r>
          <a:endParaRPr lang="en-US" dirty="0"/>
        </a:p>
      </dgm:t>
    </dgm:pt>
    <dgm:pt modelId="{8D97969C-F0EE-4BB1-8D4C-462F6DE61EBA}" type="parTrans" cxnId="{7B838A05-ED94-4A69-86F8-0E983D018729}">
      <dgm:prSet/>
      <dgm:spPr/>
      <dgm:t>
        <a:bodyPr/>
        <a:lstStyle/>
        <a:p>
          <a:endParaRPr lang="en-US"/>
        </a:p>
      </dgm:t>
    </dgm:pt>
    <dgm:pt modelId="{9469395C-A3A4-45B9-A896-1C2E1B6A639E}" type="sibTrans" cxnId="{7B838A05-ED94-4A69-86F8-0E983D018729}">
      <dgm:prSet/>
      <dgm:spPr/>
      <dgm:t>
        <a:bodyPr/>
        <a:lstStyle/>
        <a:p>
          <a:endParaRPr lang="en-US"/>
        </a:p>
      </dgm:t>
    </dgm:pt>
    <dgm:pt modelId="{7960F698-946B-4429-8558-B618F3D10E5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Learning walks</a:t>
          </a:r>
          <a:endParaRPr lang="en-US"/>
        </a:p>
      </dgm:t>
    </dgm:pt>
    <dgm:pt modelId="{44F32D84-E1E0-4F9E-B00F-06768D429856}" type="parTrans" cxnId="{2C115E58-3262-40C6-A4AB-2C7C8AF7CBE6}">
      <dgm:prSet/>
      <dgm:spPr/>
      <dgm:t>
        <a:bodyPr/>
        <a:lstStyle/>
        <a:p>
          <a:endParaRPr lang="en-US"/>
        </a:p>
      </dgm:t>
    </dgm:pt>
    <dgm:pt modelId="{AA3B1BBE-A6B1-46FA-84CC-0B1CE505CC39}" type="sibTrans" cxnId="{2C115E58-3262-40C6-A4AB-2C7C8AF7CBE6}">
      <dgm:prSet/>
      <dgm:spPr/>
      <dgm:t>
        <a:bodyPr/>
        <a:lstStyle/>
        <a:p>
          <a:endParaRPr lang="en-US"/>
        </a:p>
      </dgm:t>
    </dgm:pt>
    <dgm:pt modelId="{838A14CF-8379-4C90-A162-85B670B579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Kahoot quizzes</a:t>
          </a:r>
          <a:endParaRPr lang="en-US"/>
        </a:p>
      </dgm:t>
    </dgm:pt>
    <dgm:pt modelId="{DB1CEE45-A6F4-4802-9017-07D52DF51F84}" type="parTrans" cxnId="{A484501F-8325-4A9F-8A3A-6A8FA6936781}">
      <dgm:prSet/>
      <dgm:spPr/>
      <dgm:t>
        <a:bodyPr/>
        <a:lstStyle/>
        <a:p>
          <a:endParaRPr lang="en-US"/>
        </a:p>
      </dgm:t>
    </dgm:pt>
    <dgm:pt modelId="{75AD51AD-E5DE-4548-AFCA-13B2516FC579}" type="sibTrans" cxnId="{A484501F-8325-4A9F-8A3A-6A8FA6936781}">
      <dgm:prSet/>
      <dgm:spPr/>
      <dgm:t>
        <a:bodyPr/>
        <a:lstStyle/>
        <a:p>
          <a:endParaRPr lang="en-US"/>
        </a:p>
      </dgm:t>
    </dgm:pt>
    <dgm:pt modelId="{818B966F-99A1-45B2-A463-94EFF39EBD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Time machine</a:t>
          </a:r>
          <a:endParaRPr lang="en-US"/>
        </a:p>
      </dgm:t>
    </dgm:pt>
    <dgm:pt modelId="{34A72735-F13E-40FA-B2DE-B3853A1D5F5B}" type="parTrans" cxnId="{55AFF005-A943-422E-9504-4FB46D2D1C1C}">
      <dgm:prSet/>
      <dgm:spPr/>
      <dgm:t>
        <a:bodyPr/>
        <a:lstStyle/>
        <a:p>
          <a:endParaRPr lang="en-US"/>
        </a:p>
      </dgm:t>
    </dgm:pt>
    <dgm:pt modelId="{C9A8065B-8E2B-4BBA-B2BB-95A09DD2C863}" type="sibTrans" cxnId="{55AFF005-A943-422E-9504-4FB46D2D1C1C}">
      <dgm:prSet/>
      <dgm:spPr/>
      <dgm:t>
        <a:bodyPr/>
        <a:lstStyle/>
        <a:p>
          <a:endParaRPr lang="en-US"/>
        </a:p>
      </dgm:t>
    </dgm:pt>
    <dgm:pt modelId="{69185C58-0D6B-4D4C-9802-9E1DA566E3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Pupil voice</a:t>
          </a:r>
          <a:endParaRPr lang="en-US" dirty="0"/>
        </a:p>
      </dgm:t>
    </dgm:pt>
    <dgm:pt modelId="{88A4F70F-A6F2-4EF6-8945-F731C68E17F8}" type="parTrans" cxnId="{A2E44BE1-5B95-44B2-B23A-8C95CAB0E017}">
      <dgm:prSet/>
      <dgm:spPr/>
      <dgm:t>
        <a:bodyPr/>
        <a:lstStyle/>
        <a:p>
          <a:endParaRPr lang="en-US"/>
        </a:p>
      </dgm:t>
    </dgm:pt>
    <dgm:pt modelId="{0FCBAA73-CA68-4528-9901-A72695455672}" type="sibTrans" cxnId="{A2E44BE1-5B95-44B2-B23A-8C95CAB0E017}">
      <dgm:prSet/>
      <dgm:spPr/>
      <dgm:t>
        <a:bodyPr/>
        <a:lstStyle/>
        <a:p>
          <a:endParaRPr lang="en-US"/>
        </a:p>
      </dgm:t>
    </dgm:pt>
    <dgm:pt modelId="{1E9214ED-D210-4A6B-BCEB-6C32C2408E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Moderation</a:t>
          </a:r>
        </a:p>
      </dgm:t>
    </dgm:pt>
    <dgm:pt modelId="{2B300A0E-CF69-4982-BED3-CE8F7FDA1AE6}" type="parTrans" cxnId="{4DD4C095-35F7-4166-B32B-CB72004A9837}">
      <dgm:prSet/>
      <dgm:spPr/>
      <dgm:t>
        <a:bodyPr/>
        <a:lstStyle/>
        <a:p>
          <a:endParaRPr lang="en-GB"/>
        </a:p>
      </dgm:t>
    </dgm:pt>
    <dgm:pt modelId="{D0451E8E-31FD-4670-A7AE-C4ABDF995717}" type="sibTrans" cxnId="{4DD4C095-35F7-4166-B32B-CB72004A9837}">
      <dgm:prSet/>
      <dgm:spPr/>
      <dgm:t>
        <a:bodyPr/>
        <a:lstStyle/>
        <a:p>
          <a:endParaRPr lang="en-GB"/>
        </a:p>
      </dgm:t>
    </dgm:pt>
    <dgm:pt modelId="{AE138693-765F-44BB-9BCF-90528923930C}" type="pres">
      <dgm:prSet presAssocID="{5D747470-D9F3-4DE1-A9A1-0F729719C21B}" presName="root" presStyleCnt="0">
        <dgm:presLayoutVars>
          <dgm:dir/>
          <dgm:resizeHandles val="exact"/>
        </dgm:presLayoutVars>
      </dgm:prSet>
      <dgm:spPr/>
    </dgm:pt>
    <dgm:pt modelId="{BCC7DDF0-F866-4DC1-8709-BBDAE6AFB33B}" type="pres">
      <dgm:prSet presAssocID="{93576D0E-C251-4AC5-BFF3-E01EBCC25FC3}" presName="compNode" presStyleCnt="0"/>
      <dgm:spPr/>
    </dgm:pt>
    <dgm:pt modelId="{7507CD7C-202F-4B5B-9D81-B0EEE65358C5}" type="pres">
      <dgm:prSet presAssocID="{93576D0E-C251-4AC5-BFF3-E01EBCC25FC3}" presName="iconBgRect" presStyleLbl="bgShp" presStyleIdx="0" presStyleCnt="6"/>
      <dgm:spPr/>
    </dgm:pt>
    <dgm:pt modelId="{25C5E131-EA5F-47BB-9A8A-193F24E89B75}" type="pres">
      <dgm:prSet presAssocID="{93576D0E-C251-4AC5-BFF3-E01EBCC25FC3}" presName="iconRect" presStyleLbl="node1" presStyleIdx="0" presStyleCnt="6" custLinFactNeighborX="67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E1860B3-B1C5-40F7-A6F7-9040986AA3A5}" type="pres">
      <dgm:prSet presAssocID="{93576D0E-C251-4AC5-BFF3-E01EBCC25FC3}" presName="spaceRect" presStyleCnt="0"/>
      <dgm:spPr/>
    </dgm:pt>
    <dgm:pt modelId="{3F934CA2-F8BF-47FB-8C90-474EBB4A8DE7}" type="pres">
      <dgm:prSet presAssocID="{93576D0E-C251-4AC5-BFF3-E01EBCC25FC3}" presName="textRect" presStyleLbl="revTx" presStyleIdx="0" presStyleCnt="6">
        <dgm:presLayoutVars>
          <dgm:chMax val="1"/>
          <dgm:chPref val="1"/>
        </dgm:presLayoutVars>
      </dgm:prSet>
      <dgm:spPr/>
    </dgm:pt>
    <dgm:pt modelId="{792AEBA0-1BEF-407E-BB73-0575C8487E7A}" type="pres">
      <dgm:prSet presAssocID="{9469395C-A3A4-45B9-A896-1C2E1B6A639E}" presName="sibTrans" presStyleCnt="0"/>
      <dgm:spPr/>
    </dgm:pt>
    <dgm:pt modelId="{C335C928-218C-4AA9-9A3B-6BE5C27598A2}" type="pres">
      <dgm:prSet presAssocID="{7960F698-946B-4429-8558-B618F3D10E5F}" presName="compNode" presStyleCnt="0"/>
      <dgm:spPr/>
    </dgm:pt>
    <dgm:pt modelId="{C600879F-D7A4-4C92-90A4-E1639F20FA23}" type="pres">
      <dgm:prSet presAssocID="{7960F698-946B-4429-8558-B618F3D10E5F}" presName="iconBgRect" presStyleLbl="bgShp" presStyleIdx="1" presStyleCnt="6"/>
      <dgm:spPr/>
    </dgm:pt>
    <dgm:pt modelId="{FBBA3CAF-7A22-4DA7-BEA3-6EF9CFBB45E2}" type="pres">
      <dgm:prSet presAssocID="{7960F698-946B-4429-8558-B618F3D10E5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C2DC24A9-F626-4DF3-8E59-C5A63543FF0F}" type="pres">
      <dgm:prSet presAssocID="{7960F698-946B-4429-8558-B618F3D10E5F}" presName="spaceRect" presStyleCnt="0"/>
      <dgm:spPr/>
    </dgm:pt>
    <dgm:pt modelId="{98AE47AB-C4AB-4D73-9252-E3FBA1D03D27}" type="pres">
      <dgm:prSet presAssocID="{7960F698-946B-4429-8558-B618F3D10E5F}" presName="textRect" presStyleLbl="revTx" presStyleIdx="1" presStyleCnt="6">
        <dgm:presLayoutVars>
          <dgm:chMax val="1"/>
          <dgm:chPref val="1"/>
        </dgm:presLayoutVars>
      </dgm:prSet>
      <dgm:spPr/>
    </dgm:pt>
    <dgm:pt modelId="{00018428-8B6C-4222-8AA8-E41669407160}" type="pres">
      <dgm:prSet presAssocID="{AA3B1BBE-A6B1-46FA-84CC-0B1CE505CC39}" presName="sibTrans" presStyleCnt="0"/>
      <dgm:spPr/>
    </dgm:pt>
    <dgm:pt modelId="{7E3A4E50-F04D-4203-B927-748C55BBE852}" type="pres">
      <dgm:prSet presAssocID="{838A14CF-8379-4C90-A162-85B670B57999}" presName="compNode" presStyleCnt="0"/>
      <dgm:spPr/>
    </dgm:pt>
    <dgm:pt modelId="{AA58B500-4ABC-4B7F-8B4B-9C05CA19E63C}" type="pres">
      <dgm:prSet presAssocID="{838A14CF-8379-4C90-A162-85B670B57999}" presName="iconBgRect" presStyleLbl="bgShp" presStyleIdx="2" presStyleCnt="6"/>
      <dgm:spPr/>
    </dgm:pt>
    <dgm:pt modelId="{D456DD72-D17C-40BA-8AF4-6B98F3B86289}" type="pres">
      <dgm:prSet presAssocID="{838A14CF-8379-4C90-A162-85B670B579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C5A602-AB92-4302-A998-8C5649EDB630}" type="pres">
      <dgm:prSet presAssocID="{838A14CF-8379-4C90-A162-85B670B57999}" presName="spaceRect" presStyleCnt="0"/>
      <dgm:spPr/>
    </dgm:pt>
    <dgm:pt modelId="{EE813258-EF49-46A5-888F-67D191DDB2C1}" type="pres">
      <dgm:prSet presAssocID="{838A14CF-8379-4C90-A162-85B670B57999}" presName="textRect" presStyleLbl="revTx" presStyleIdx="2" presStyleCnt="6">
        <dgm:presLayoutVars>
          <dgm:chMax val="1"/>
          <dgm:chPref val="1"/>
        </dgm:presLayoutVars>
      </dgm:prSet>
      <dgm:spPr/>
    </dgm:pt>
    <dgm:pt modelId="{B6D66685-8028-44EB-967F-47A7AF3E45B6}" type="pres">
      <dgm:prSet presAssocID="{75AD51AD-E5DE-4548-AFCA-13B2516FC579}" presName="sibTrans" presStyleCnt="0"/>
      <dgm:spPr/>
    </dgm:pt>
    <dgm:pt modelId="{D0FE1339-E17A-4364-A9AB-64496CC90398}" type="pres">
      <dgm:prSet presAssocID="{818B966F-99A1-45B2-A463-94EFF39EBDBD}" presName="compNode" presStyleCnt="0"/>
      <dgm:spPr/>
    </dgm:pt>
    <dgm:pt modelId="{029D4453-99CA-4B4B-AFB9-1BA4593BAB54}" type="pres">
      <dgm:prSet presAssocID="{818B966F-99A1-45B2-A463-94EFF39EBDBD}" presName="iconBgRect" presStyleLbl="bgShp" presStyleIdx="3" presStyleCnt="6"/>
      <dgm:spPr/>
    </dgm:pt>
    <dgm:pt modelId="{F07C5D8A-80BE-46D1-9BBB-B3E89EE973FD}" type="pres">
      <dgm:prSet presAssocID="{818B966F-99A1-45B2-A463-94EFF39EBDB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6A870ED-5E4E-468A-A24F-143DCCD2B9B6}" type="pres">
      <dgm:prSet presAssocID="{818B966F-99A1-45B2-A463-94EFF39EBDBD}" presName="spaceRect" presStyleCnt="0"/>
      <dgm:spPr/>
    </dgm:pt>
    <dgm:pt modelId="{CF14BD58-5753-46BB-917B-647766895314}" type="pres">
      <dgm:prSet presAssocID="{818B966F-99A1-45B2-A463-94EFF39EBDBD}" presName="textRect" presStyleLbl="revTx" presStyleIdx="3" presStyleCnt="6">
        <dgm:presLayoutVars>
          <dgm:chMax val="1"/>
          <dgm:chPref val="1"/>
        </dgm:presLayoutVars>
      </dgm:prSet>
      <dgm:spPr/>
    </dgm:pt>
    <dgm:pt modelId="{26B0A637-F5DC-4194-8321-131F21F8B160}" type="pres">
      <dgm:prSet presAssocID="{C9A8065B-8E2B-4BBA-B2BB-95A09DD2C863}" presName="sibTrans" presStyleCnt="0"/>
      <dgm:spPr/>
    </dgm:pt>
    <dgm:pt modelId="{A399C5F4-0B86-445B-8AA3-DB9B994D337A}" type="pres">
      <dgm:prSet presAssocID="{69185C58-0D6B-4D4C-9802-9E1DA566E34A}" presName="compNode" presStyleCnt="0"/>
      <dgm:spPr/>
    </dgm:pt>
    <dgm:pt modelId="{AC818902-9477-4E83-98E5-8341C61AAC56}" type="pres">
      <dgm:prSet presAssocID="{69185C58-0D6B-4D4C-9802-9E1DA566E34A}" presName="iconBgRect" presStyleLbl="bgShp" presStyleIdx="4" presStyleCnt="6"/>
      <dgm:spPr/>
    </dgm:pt>
    <dgm:pt modelId="{CCAB5B2D-A8C7-4A17-B68B-E88D96E11FCD}" type="pres">
      <dgm:prSet presAssocID="{69185C58-0D6B-4D4C-9802-9E1DA566E34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63E0720C-1973-4809-AC7E-75CE947E973D}" type="pres">
      <dgm:prSet presAssocID="{69185C58-0D6B-4D4C-9802-9E1DA566E34A}" presName="spaceRect" presStyleCnt="0"/>
      <dgm:spPr/>
    </dgm:pt>
    <dgm:pt modelId="{5410F5C7-5533-4E8F-BE33-0586F7DAD63D}" type="pres">
      <dgm:prSet presAssocID="{69185C58-0D6B-4D4C-9802-9E1DA566E34A}" presName="textRect" presStyleLbl="revTx" presStyleIdx="4" presStyleCnt="6">
        <dgm:presLayoutVars>
          <dgm:chMax val="1"/>
          <dgm:chPref val="1"/>
        </dgm:presLayoutVars>
      </dgm:prSet>
      <dgm:spPr/>
    </dgm:pt>
    <dgm:pt modelId="{404C8144-48D4-4697-992D-4044D8473FA5}" type="pres">
      <dgm:prSet presAssocID="{0FCBAA73-CA68-4528-9901-A72695455672}" presName="sibTrans" presStyleCnt="0"/>
      <dgm:spPr/>
    </dgm:pt>
    <dgm:pt modelId="{AA5C171B-3311-4FCA-8A7A-D06439C358B5}" type="pres">
      <dgm:prSet presAssocID="{1E9214ED-D210-4A6B-BCEB-6C32C2408E3E}" presName="compNode" presStyleCnt="0"/>
      <dgm:spPr/>
    </dgm:pt>
    <dgm:pt modelId="{A7FEE993-024F-4652-B804-2597E5B6D43D}" type="pres">
      <dgm:prSet presAssocID="{1E9214ED-D210-4A6B-BCEB-6C32C2408E3E}" presName="iconBgRect" presStyleLbl="bgShp" presStyleIdx="5" presStyleCnt="6"/>
      <dgm:spPr/>
    </dgm:pt>
    <dgm:pt modelId="{90CC8D79-F1D6-4FB0-B999-484ACB67492C}" type="pres">
      <dgm:prSet presAssocID="{1E9214ED-D210-4A6B-BCEB-6C32C2408E3E}" presName="iconRect" presStyleLbl="node1" presStyleIdx="5" presStyleCnt="6"/>
      <dgm:spPr/>
    </dgm:pt>
    <dgm:pt modelId="{4F060FA0-9832-4E24-BEF8-6032B5438D37}" type="pres">
      <dgm:prSet presAssocID="{1E9214ED-D210-4A6B-BCEB-6C32C2408E3E}" presName="spaceRect" presStyleCnt="0"/>
      <dgm:spPr/>
    </dgm:pt>
    <dgm:pt modelId="{CA21E7B9-9FE3-4144-8F24-CC2CE7577F6B}" type="pres">
      <dgm:prSet presAssocID="{1E9214ED-D210-4A6B-BCEB-6C32C2408E3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546EE01-5F8F-49C8-8BD9-E54E31F00AF8}" type="presOf" srcId="{7960F698-946B-4429-8558-B618F3D10E5F}" destId="{98AE47AB-C4AB-4D73-9252-E3FBA1D03D27}" srcOrd="0" destOrd="0" presId="urn:microsoft.com/office/officeart/2018/5/layout/IconCircleLabelList"/>
    <dgm:cxn modelId="{7B838A05-ED94-4A69-86F8-0E983D018729}" srcId="{5D747470-D9F3-4DE1-A9A1-0F729719C21B}" destId="{93576D0E-C251-4AC5-BFF3-E01EBCC25FC3}" srcOrd="0" destOrd="0" parTransId="{8D97969C-F0EE-4BB1-8D4C-462F6DE61EBA}" sibTransId="{9469395C-A3A4-45B9-A896-1C2E1B6A639E}"/>
    <dgm:cxn modelId="{55AFF005-A943-422E-9504-4FB46D2D1C1C}" srcId="{5D747470-D9F3-4DE1-A9A1-0F729719C21B}" destId="{818B966F-99A1-45B2-A463-94EFF39EBDBD}" srcOrd="3" destOrd="0" parTransId="{34A72735-F13E-40FA-B2DE-B3853A1D5F5B}" sibTransId="{C9A8065B-8E2B-4BBA-B2BB-95A09DD2C863}"/>
    <dgm:cxn modelId="{D2553C0E-9CC9-434E-8293-BACB9EA7FB7F}" type="presOf" srcId="{5D747470-D9F3-4DE1-A9A1-0F729719C21B}" destId="{AE138693-765F-44BB-9BCF-90528923930C}" srcOrd="0" destOrd="0" presId="urn:microsoft.com/office/officeart/2018/5/layout/IconCircleLabelList"/>
    <dgm:cxn modelId="{E7B9941B-4257-4C9F-94F5-8CB37F868CA8}" type="presOf" srcId="{1E9214ED-D210-4A6B-BCEB-6C32C2408E3E}" destId="{CA21E7B9-9FE3-4144-8F24-CC2CE7577F6B}" srcOrd="0" destOrd="0" presId="urn:microsoft.com/office/officeart/2018/5/layout/IconCircleLabelList"/>
    <dgm:cxn modelId="{A484501F-8325-4A9F-8A3A-6A8FA6936781}" srcId="{5D747470-D9F3-4DE1-A9A1-0F729719C21B}" destId="{838A14CF-8379-4C90-A162-85B670B57999}" srcOrd="2" destOrd="0" parTransId="{DB1CEE45-A6F4-4802-9017-07D52DF51F84}" sibTransId="{75AD51AD-E5DE-4548-AFCA-13B2516FC579}"/>
    <dgm:cxn modelId="{2C115E58-3262-40C6-A4AB-2C7C8AF7CBE6}" srcId="{5D747470-D9F3-4DE1-A9A1-0F729719C21B}" destId="{7960F698-946B-4429-8558-B618F3D10E5F}" srcOrd="1" destOrd="0" parTransId="{44F32D84-E1E0-4F9E-B00F-06768D429856}" sibTransId="{AA3B1BBE-A6B1-46FA-84CC-0B1CE505CC39}"/>
    <dgm:cxn modelId="{CE78615A-E5E4-4E1A-AA8C-2B0A302C00D7}" type="presOf" srcId="{838A14CF-8379-4C90-A162-85B670B57999}" destId="{EE813258-EF49-46A5-888F-67D191DDB2C1}" srcOrd="0" destOrd="0" presId="urn:microsoft.com/office/officeart/2018/5/layout/IconCircleLabelList"/>
    <dgm:cxn modelId="{209A4085-9A01-44F4-A2E5-FE5EBB8687FF}" type="presOf" srcId="{818B966F-99A1-45B2-A463-94EFF39EBDBD}" destId="{CF14BD58-5753-46BB-917B-647766895314}" srcOrd="0" destOrd="0" presId="urn:microsoft.com/office/officeart/2018/5/layout/IconCircleLabelList"/>
    <dgm:cxn modelId="{C3D60C87-2DDB-460C-82DB-74EFBBC966D8}" type="presOf" srcId="{93576D0E-C251-4AC5-BFF3-E01EBCC25FC3}" destId="{3F934CA2-F8BF-47FB-8C90-474EBB4A8DE7}" srcOrd="0" destOrd="0" presId="urn:microsoft.com/office/officeart/2018/5/layout/IconCircleLabelList"/>
    <dgm:cxn modelId="{4DD4C095-35F7-4166-B32B-CB72004A9837}" srcId="{5D747470-D9F3-4DE1-A9A1-0F729719C21B}" destId="{1E9214ED-D210-4A6B-BCEB-6C32C2408E3E}" srcOrd="5" destOrd="0" parTransId="{2B300A0E-CF69-4982-BED3-CE8F7FDA1AE6}" sibTransId="{D0451E8E-31FD-4670-A7AE-C4ABDF995717}"/>
    <dgm:cxn modelId="{A3312CBC-6C6D-4E15-9E31-F0A34DF9D752}" type="presOf" srcId="{69185C58-0D6B-4D4C-9802-9E1DA566E34A}" destId="{5410F5C7-5533-4E8F-BE33-0586F7DAD63D}" srcOrd="0" destOrd="0" presId="urn:microsoft.com/office/officeart/2018/5/layout/IconCircleLabelList"/>
    <dgm:cxn modelId="{A2E44BE1-5B95-44B2-B23A-8C95CAB0E017}" srcId="{5D747470-D9F3-4DE1-A9A1-0F729719C21B}" destId="{69185C58-0D6B-4D4C-9802-9E1DA566E34A}" srcOrd="4" destOrd="0" parTransId="{88A4F70F-A6F2-4EF6-8945-F731C68E17F8}" sibTransId="{0FCBAA73-CA68-4528-9901-A72695455672}"/>
    <dgm:cxn modelId="{2DF96F1F-536F-4976-8FCC-FE14C5C0D782}" type="presParOf" srcId="{AE138693-765F-44BB-9BCF-90528923930C}" destId="{BCC7DDF0-F866-4DC1-8709-BBDAE6AFB33B}" srcOrd="0" destOrd="0" presId="urn:microsoft.com/office/officeart/2018/5/layout/IconCircleLabelList"/>
    <dgm:cxn modelId="{D8674CA5-3F90-43EA-8365-05CB5F074AC5}" type="presParOf" srcId="{BCC7DDF0-F866-4DC1-8709-BBDAE6AFB33B}" destId="{7507CD7C-202F-4B5B-9D81-B0EEE65358C5}" srcOrd="0" destOrd="0" presId="urn:microsoft.com/office/officeart/2018/5/layout/IconCircleLabelList"/>
    <dgm:cxn modelId="{258C1663-9D16-4FFF-9842-44BC208872A6}" type="presParOf" srcId="{BCC7DDF0-F866-4DC1-8709-BBDAE6AFB33B}" destId="{25C5E131-EA5F-47BB-9A8A-193F24E89B75}" srcOrd="1" destOrd="0" presId="urn:microsoft.com/office/officeart/2018/5/layout/IconCircleLabelList"/>
    <dgm:cxn modelId="{D03D75E7-CE51-42AE-8EAB-3DD092CCF1A9}" type="presParOf" srcId="{BCC7DDF0-F866-4DC1-8709-BBDAE6AFB33B}" destId="{0E1860B3-B1C5-40F7-A6F7-9040986AA3A5}" srcOrd="2" destOrd="0" presId="urn:microsoft.com/office/officeart/2018/5/layout/IconCircleLabelList"/>
    <dgm:cxn modelId="{72224EA1-B87C-46BA-BC62-E005F032B507}" type="presParOf" srcId="{BCC7DDF0-F866-4DC1-8709-BBDAE6AFB33B}" destId="{3F934CA2-F8BF-47FB-8C90-474EBB4A8DE7}" srcOrd="3" destOrd="0" presId="urn:microsoft.com/office/officeart/2018/5/layout/IconCircleLabelList"/>
    <dgm:cxn modelId="{85C31530-3C32-4FCF-82B3-47F9B1F6380B}" type="presParOf" srcId="{AE138693-765F-44BB-9BCF-90528923930C}" destId="{792AEBA0-1BEF-407E-BB73-0575C8487E7A}" srcOrd="1" destOrd="0" presId="urn:microsoft.com/office/officeart/2018/5/layout/IconCircleLabelList"/>
    <dgm:cxn modelId="{3FF5A850-CC8E-4962-B949-0B8D1F8ADB5C}" type="presParOf" srcId="{AE138693-765F-44BB-9BCF-90528923930C}" destId="{C335C928-218C-4AA9-9A3B-6BE5C27598A2}" srcOrd="2" destOrd="0" presId="urn:microsoft.com/office/officeart/2018/5/layout/IconCircleLabelList"/>
    <dgm:cxn modelId="{80D88F92-3A9B-4D47-8B00-37B56D173A46}" type="presParOf" srcId="{C335C928-218C-4AA9-9A3B-6BE5C27598A2}" destId="{C600879F-D7A4-4C92-90A4-E1639F20FA23}" srcOrd="0" destOrd="0" presId="urn:microsoft.com/office/officeart/2018/5/layout/IconCircleLabelList"/>
    <dgm:cxn modelId="{D449E180-AB14-4A0D-BA36-17C8903C89F1}" type="presParOf" srcId="{C335C928-218C-4AA9-9A3B-6BE5C27598A2}" destId="{FBBA3CAF-7A22-4DA7-BEA3-6EF9CFBB45E2}" srcOrd="1" destOrd="0" presId="urn:microsoft.com/office/officeart/2018/5/layout/IconCircleLabelList"/>
    <dgm:cxn modelId="{2B7BF2B3-1E10-4CE2-9797-3CB804420BFE}" type="presParOf" srcId="{C335C928-218C-4AA9-9A3B-6BE5C27598A2}" destId="{C2DC24A9-F626-4DF3-8E59-C5A63543FF0F}" srcOrd="2" destOrd="0" presId="urn:microsoft.com/office/officeart/2018/5/layout/IconCircleLabelList"/>
    <dgm:cxn modelId="{4130C56A-2538-48F9-B8EB-973B5EBFE62B}" type="presParOf" srcId="{C335C928-218C-4AA9-9A3B-6BE5C27598A2}" destId="{98AE47AB-C4AB-4D73-9252-E3FBA1D03D27}" srcOrd="3" destOrd="0" presId="urn:microsoft.com/office/officeart/2018/5/layout/IconCircleLabelList"/>
    <dgm:cxn modelId="{0DEC5797-B2A3-4275-94C8-EDB21CA646D5}" type="presParOf" srcId="{AE138693-765F-44BB-9BCF-90528923930C}" destId="{00018428-8B6C-4222-8AA8-E41669407160}" srcOrd="3" destOrd="0" presId="urn:microsoft.com/office/officeart/2018/5/layout/IconCircleLabelList"/>
    <dgm:cxn modelId="{A94BA416-9F65-43F2-85DF-9AE9C713A527}" type="presParOf" srcId="{AE138693-765F-44BB-9BCF-90528923930C}" destId="{7E3A4E50-F04D-4203-B927-748C55BBE852}" srcOrd="4" destOrd="0" presId="urn:microsoft.com/office/officeart/2018/5/layout/IconCircleLabelList"/>
    <dgm:cxn modelId="{17508DC1-51FA-43CF-98CE-7F6ADC8676B9}" type="presParOf" srcId="{7E3A4E50-F04D-4203-B927-748C55BBE852}" destId="{AA58B500-4ABC-4B7F-8B4B-9C05CA19E63C}" srcOrd="0" destOrd="0" presId="urn:microsoft.com/office/officeart/2018/5/layout/IconCircleLabelList"/>
    <dgm:cxn modelId="{42601FD9-F307-4908-9C51-69B2279C6E2C}" type="presParOf" srcId="{7E3A4E50-F04D-4203-B927-748C55BBE852}" destId="{D456DD72-D17C-40BA-8AF4-6B98F3B86289}" srcOrd="1" destOrd="0" presId="urn:microsoft.com/office/officeart/2018/5/layout/IconCircleLabelList"/>
    <dgm:cxn modelId="{696F5A9A-BECE-4C4C-B2AE-F0A333119AAE}" type="presParOf" srcId="{7E3A4E50-F04D-4203-B927-748C55BBE852}" destId="{9CC5A602-AB92-4302-A998-8C5649EDB630}" srcOrd="2" destOrd="0" presId="urn:microsoft.com/office/officeart/2018/5/layout/IconCircleLabelList"/>
    <dgm:cxn modelId="{9241005B-5730-4305-83AA-4B5516603A30}" type="presParOf" srcId="{7E3A4E50-F04D-4203-B927-748C55BBE852}" destId="{EE813258-EF49-46A5-888F-67D191DDB2C1}" srcOrd="3" destOrd="0" presId="urn:microsoft.com/office/officeart/2018/5/layout/IconCircleLabelList"/>
    <dgm:cxn modelId="{BE9D488F-9DB2-4C56-9840-4C989D2D6E8D}" type="presParOf" srcId="{AE138693-765F-44BB-9BCF-90528923930C}" destId="{B6D66685-8028-44EB-967F-47A7AF3E45B6}" srcOrd="5" destOrd="0" presId="urn:microsoft.com/office/officeart/2018/5/layout/IconCircleLabelList"/>
    <dgm:cxn modelId="{605F0CF0-0EE7-47B0-B230-CF2B3F390576}" type="presParOf" srcId="{AE138693-765F-44BB-9BCF-90528923930C}" destId="{D0FE1339-E17A-4364-A9AB-64496CC90398}" srcOrd="6" destOrd="0" presId="urn:microsoft.com/office/officeart/2018/5/layout/IconCircleLabelList"/>
    <dgm:cxn modelId="{2919F1FB-DD43-4298-9F68-3E01448F9C86}" type="presParOf" srcId="{D0FE1339-E17A-4364-A9AB-64496CC90398}" destId="{029D4453-99CA-4B4B-AFB9-1BA4593BAB54}" srcOrd="0" destOrd="0" presId="urn:microsoft.com/office/officeart/2018/5/layout/IconCircleLabelList"/>
    <dgm:cxn modelId="{335CA4E5-23B5-46FD-905E-87F44B0C85AB}" type="presParOf" srcId="{D0FE1339-E17A-4364-A9AB-64496CC90398}" destId="{F07C5D8A-80BE-46D1-9BBB-B3E89EE973FD}" srcOrd="1" destOrd="0" presId="urn:microsoft.com/office/officeart/2018/5/layout/IconCircleLabelList"/>
    <dgm:cxn modelId="{4A8D3371-A42C-41FA-86AB-BB9B84C7BF94}" type="presParOf" srcId="{D0FE1339-E17A-4364-A9AB-64496CC90398}" destId="{26A870ED-5E4E-468A-A24F-143DCCD2B9B6}" srcOrd="2" destOrd="0" presId="urn:microsoft.com/office/officeart/2018/5/layout/IconCircleLabelList"/>
    <dgm:cxn modelId="{3974D2DE-A2C0-465A-963C-B2235EE85A2D}" type="presParOf" srcId="{D0FE1339-E17A-4364-A9AB-64496CC90398}" destId="{CF14BD58-5753-46BB-917B-647766895314}" srcOrd="3" destOrd="0" presId="urn:microsoft.com/office/officeart/2018/5/layout/IconCircleLabelList"/>
    <dgm:cxn modelId="{631B6344-643E-4A6D-8812-89DC75CAA141}" type="presParOf" srcId="{AE138693-765F-44BB-9BCF-90528923930C}" destId="{26B0A637-F5DC-4194-8321-131F21F8B160}" srcOrd="7" destOrd="0" presId="urn:microsoft.com/office/officeart/2018/5/layout/IconCircleLabelList"/>
    <dgm:cxn modelId="{AB258DDA-6811-4F20-A26D-A9DC822A8BE0}" type="presParOf" srcId="{AE138693-765F-44BB-9BCF-90528923930C}" destId="{A399C5F4-0B86-445B-8AA3-DB9B994D337A}" srcOrd="8" destOrd="0" presId="urn:microsoft.com/office/officeart/2018/5/layout/IconCircleLabelList"/>
    <dgm:cxn modelId="{814D06EA-EDF1-4796-9E4A-87CACC78C85E}" type="presParOf" srcId="{A399C5F4-0B86-445B-8AA3-DB9B994D337A}" destId="{AC818902-9477-4E83-98E5-8341C61AAC56}" srcOrd="0" destOrd="0" presId="urn:microsoft.com/office/officeart/2018/5/layout/IconCircleLabelList"/>
    <dgm:cxn modelId="{2848FB94-BF59-452B-9516-7D19A34E927F}" type="presParOf" srcId="{A399C5F4-0B86-445B-8AA3-DB9B994D337A}" destId="{CCAB5B2D-A8C7-4A17-B68B-E88D96E11FCD}" srcOrd="1" destOrd="0" presId="urn:microsoft.com/office/officeart/2018/5/layout/IconCircleLabelList"/>
    <dgm:cxn modelId="{0AA74659-2F62-401A-A5A0-3832051424F7}" type="presParOf" srcId="{A399C5F4-0B86-445B-8AA3-DB9B994D337A}" destId="{63E0720C-1973-4809-AC7E-75CE947E973D}" srcOrd="2" destOrd="0" presId="urn:microsoft.com/office/officeart/2018/5/layout/IconCircleLabelList"/>
    <dgm:cxn modelId="{C24FFE6A-DA98-40A7-9727-C62BB1585D28}" type="presParOf" srcId="{A399C5F4-0B86-445B-8AA3-DB9B994D337A}" destId="{5410F5C7-5533-4E8F-BE33-0586F7DAD63D}" srcOrd="3" destOrd="0" presId="urn:microsoft.com/office/officeart/2018/5/layout/IconCircleLabelList"/>
    <dgm:cxn modelId="{9FD3A68D-1E2E-4BF8-AF8F-BF3346573E81}" type="presParOf" srcId="{AE138693-765F-44BB-9BCF-90528923930C}" destId="{404C8144-48D4-4697-992D-4044D8473FA5}" srcOrd="9" destOrd="0" presId="urn:microsoft.com/office/officeart/2018/5/layout/IconCircleLabelList"/>
    <dgm:cxn modelId="{367B165C-FDAA-4F66-8620-F2E9ECA54096}" type="presParOf" srcId="{AE138693-765F-44BB-9BCF-90528923930C}" destId="{AA5C171B-3311-4FCA-8A7A-D06439C358B5}" srcOrd="10" destOrd="0" presId="urn:microsoft.com/office/officeart/2018/5/layout/IconCircleLabelList"/>
    <dgm:cxn modelId="{42B4753A-4FAF-44BA-AC79-D34216E80A7D}" type="presParOf" srcId="{AA5C171B-3311-4FCA-8A7A-D06439C358B5}" destId="{A7FEE993-024F-4652-B804-2597E5B6D43D}" srcOrd="0" destOrd="0" presId="urn:microsoft.com/office/officeart/2018/5/layout/IconCircleLabelList"/>
    <dgm:cxn modelId="{1A22A92B-5B47-4394-9A77-0B3FB086C775}" type="presParOf" srcId="{AA5C171B-3311-4FCA-8A7A-D06439C358B5}" destId="{90CC8D79-F1D6-4FB0-B999-484ACB67492C}" srcOrd="1" destOrd="0" presId="urn:microsoft.com/office/officeart/2018/5/layout/IconCircleLabelList"/>
    <dgm:cxn modelId="{1F528D5C-E660-4426-87E0-F2993B04A778}" type="presParOf" srcId="{AA5C171B-3311-4FCA-8A7A-D06439C358B5}" destId="{4F060FA0-9832-4E24-BEF8-6032B5438D37}" srcOrd="2" destOrd="0" presId="urn:microsoft.com/office/officeart/2018/5/layout/IconCircleLabelList"/>
    <dgm:cxn modelId="{9C5705AF-2ACF-4CC8-844D-64FD3603D264}" type="presParOf" srcId="{AA5C171B-3311-4FCA-8A7A-D06439C358B5}" destId="{CA21E7B9-9FE3-4144-8F24-CC2CE7577F6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CD7C-202F-4B5B-9D81-B0EEE65358C5}">
      <dsp:nvSpPr>
        <dsp:cNvPr id="0" name=""/>
        <dsp:cNvSpPr/>
      </dsp:nvSpPr>
      <dsp:spPr>
        <a:xfrm>
          <a:off x="63933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5E131-EA5F-47BB-9A8A-193F24E89B75}">
      <dsp:nvSpPr>
        <dsp:cNvPr id="0" name=""/>
        <dsp:cNvSpPr/>
      </dsp:nvSpPr>
      <dsp:spPr>
        <a:xfrm>
          <a:off x="863951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34CA2-F8BF-47FB-8C90-474EBB4A8DE7}">
      <dsp:nvSpPr>
        <dsp:cNvPr id="0" name=""/>
        <dsp:cNvSpPr/>
      </dsp:nvSpPr>
      <dsp:spPr>
        <a:xfrm>
          <a:off x="354485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Books</a:t>
          </a:r>
          <a:endParaRPr lang="en-US" sz="1800" kern="1200" dirty="0"/>
        </a:p>
      </dsp:txBody>
      <dsp:txXfrm>
        <a:off x="354485" y="1169311"/>
        <a:ext cx="1460742" cy="584296"/>
      </dsp:txXfrm>
    </dsp:sp>
    <dsp:sp modelId="{C600879F-D7A4-4C92-90A4-E1639F20FA23}">
      <dsp:nvSpPr>
        <dsp:cNvPr id="0" name=""/>
        <dsp:cNvSpPr/>
      </dsp:nvSpPr>
      <dsp:spPr>
        <a:xfrm>
          <a:off x="2355702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3CAF-7A22-4DA7-BEA3-6EF9CFBB45E2}">
      <dsp:nvSpPr>
        <dsp:cNvPr id="0" name=""/>
        <dsp:cNvSpPr/>
      </dsp:nvSpPr>
      <dsp:spPr>
        <a:xfrm>
          <a:off x="2545599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47AB-C4AB-4D73-9252-E3FBA1D03D27}">
      <dsp:nvSpPr>
        <dsp:cNvPr id="0" name=""/>
        <dsp:cNvSpPr/>
      </dsp:nvSpPr>
      <dsp:spPr>
        <a:xfrm>
          <a:off x="2070857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Learning walks</a:t>
          </a:r>
          <a:endParaRPr lang="en-US" sz="1800" kern="1200"/>
        </a:p>
      </dsp:txBody>
      <dsp:txXfrm>
        <a:off x="2070857" y="1169311"/>
        <a:ext cx="1460742" cy="584296"/>
      </dsp:txXfrm>
    </dsp:sp>
    <dsp:sp modelId="{AA58B500-4ABC-4B7F-8B4B-9C05CA19E63C}">
      <dsp:nvSpPr>
        <dsp:cNvPr id="0" name=""/>
        <dsp:cNvSpPr/>
      </dsp:nvSpPr>
      <dsp:spPr>
        <a:xfrm>
          <a:off x="4072074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6DD72-D17C-40BA-8AF4-6B98F3B86289}">
      <dsp:nvSpPr>
        <dsp:cNvPr id="0" name=""/>
        <dsp:cNvSpPr/>
      </dsp:nvSpPr>
      <dsp:spPr>
        <a:xfrm>
          <a:off x="4261971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3258-EF49-46A5-888F-67D191DDB2C1}">
      <dsp:nvSpPr>
        <dsp:cNvPr id="0" name=""/>
        <dsp:cNvSpPr/>
      </dsp:nvSpPr>
      <dsp:spPr>
        <a:xfrm>
          <a:off x="3787229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Kahoot quizzes</a:t>
          </a:r>
          <a:endParaRPr lang="en-US" sz="1800" kern="1200"/>
        </a:p>
      </dsp:txBody>
      <dsp:txXfrm>
        <a:off x="3787229" y="1169311"/>
        <a:ext cx="1460742" cy="584296"/>
      </dsp:txXfrm>
    </dsp:sp>
    <dsp:sp modelId="{029D4453-99CA-4B4B-AFB9-1BA4593BAB54}">
      <dsp:nvSpPr>
        <dsp:cNvPr id="0" name=""/>
        <dsp:cNvSpPr/>
      </dsp:nvSpPr>
      <dsp:spPr>
        <a:xfrm>
          <a:off x="5788446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C5D8A-80BE-46D1-9BBB-B3E89EE973FD}">
      <dsp:nvSpPr>
        <dsp:cNvPr id="0" name=""/>
        <dsp:cNvSpPr/>
      </dsp:nvSpPr>
      <dsp:spPr>
        <a:xfrm>
          <a:off x="5978343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4BD58-5753-46BB-917B-647766895314}">
      <dsp:nvSpPr>
        <dsp:cNvPr id="0" name=""/>
        <dsp:cNvSpPr/>
      </dsp:nvSpPr>
      <dsp:spPr>
        <a:xfrm>
          <a:off x="5503601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Time machine</a:t>
          </a:r>
          <a:endParaRPr lang="en-US" sz="1800" kern="1200"/>
        </a:p>
      </dsp:txBody>
      <dsp:txXfrm>
        <a:off x="5503601" y="1169311"/>
        <a:ext cx="1460742" cy="584296"/>
      </dsp:txXfrm>
    </dsp:sp>
    <dsp:sp modelId="{AC818902-9477-4E83-98E5-8341C61AAC56}">
      <dsp:nvSpPr>
        <dsp:cNvPr id="0" name=""/>
        <dsp:cNvSpPr/>
      </dsp:nvSpPr>
      <dsp:spPr>
        <a:xfrm>
          <a:off x="7504818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5B2D-A8C7-4A17-B68B-E88D96E11FCD}">
      <dsp:nvSpPr>
        <dsp:cNvPr id="0" name=""/>
        <dsp:cNvSpPr/>
      </dsp:nvSpPr>
      <dsp:spPr>
        <a:xfrm>
          <a:off x="7694715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F5C7-5533-4E8F-BE33-0586F7DAD63D}">
      <dsp:nvSpPr>
        <dsp:cNvPr id="0" name=""/>
        <dsp:cNvSpPr/>
      </dsp:nvSpPr>
      <dsp:spPr>
        <a:xfrm>
          <a:off x="7219974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Pupil voice</a:t>
          </a:r>
          <a:endParaRPr lang="en-US" sz="1800" kern="1200" dirty="0"/>
        </a:p>
      </dsp:txBody>
      <dsp:txXfrm>
        <a:off x="7219974" y="1169311"/>
        <a:ext cx="1460742" cy="584296"/>
      </dsp:txXfrm>
    </dsp:sp>
    <dsp:sp modelId="{A7FEE993-024F-4652-B804-2597E5B6D43D}">
      <dsp:nvSpPr>
        <dsp:cNvPr id="0" name=""/>
        <dsp:cNvSpPr/>
      </dsp:nvSpPr>
      <dsp:spPr>
        <a:xfrm>
          <a:off x="922119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C8D79-F1D6-4FB0-B999-484ACB67492C}">
      <dsp:nvSpPr>
        <dsp:cNvPr id="0" name=""/>
        <dsp:cNvSpPr/>
      </dsp:nvSpPr>
      <dsp:spPr>
        <a:xfrm>
          <a:off x="9411087" y="190614"/>
          <a:ext cx="511259" cy="51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1E7B9-9FE3-4144-8F24-CC2CE7577F6B}">
      <dsp:nvSpPr>
        <dsp:cNvPr id="0" name=""/>
        <dsp:cNvSpPr/>
      </dsp:nvSpPr>
      <dsp:spPr>
        <a:xfrm>
          <a:off x="8936346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Moderation</a:t>
          </a:r>
        </a:p>
      </dsp:txBody>
      <dsp:txXfrm>
        <a:off x="8936346" y="1169311"/>
        <a:ext cx="1460742" cy="58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4BA78E-0543-E9BE-0F54-E1897488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1" y="2447683"/>
            <a:ext cx="11235397" cy="23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843E7-0A85-430C-C7A8-891075DE11B4}"/>
              </a:ext>
            </a:extLst>
          </p:cNvPr>
          <p:cNvSpPr txBox="1"/>
          <p:nvPr/>
        </p:nvSpPr>
        <p:spPr>
          <a:xfrm>
            <a:off x="1295400" y="2058204"/>
            <a:ext cx="9601200" cy="437690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Broadbottom we aim to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 MFL as we believe it</a:t>
            </a:r>
            <a:r>
              <a:rPr lang="en-GB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provides a valuable educational, social and cultural experience for our pupils.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evelop communication skills, including key skills in speaking, listening, reading and writing.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lessons that support </a:t>
            </a:r>
            <a:r>
              <a:rPr lang="en-GB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children’s knowledge of how language works is developed and extended.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0F2654-F688-B364-3C58-779C5000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0" y="660309"/>
            <a:ext cx="3383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and respond to the spoken and written language of German.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2D3438-3A06-08D1-FD02-214368C8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207505" y="0"/>
            <a:ext cx="3383397" cy="372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anguage will give pupils a new and broader perspective on the world, encouraging them to understand their own cultures and those of others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15178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1A2B68C-7C69-3E11-35BD-0DB4E62B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7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199187" y="147948"/>
            <a:ext cx="3997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develop an appreciation of a variety of stories, songs, poems and rhymes in German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996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179A8A2-422F-DFC4-01E7-FE923628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314" cy="81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9386230" y="4595702"/>
            <a:ext cx="3383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Foreign Languages develops</a:t>
            </a:r>
            <a:r>
              <a:rPr lang="en-GB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oracy, literacy and intercultural understanding.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54384-D0BD-485C-B5B7-D1C3E992B8AB}"/>
              </a:ext>
            </a:extLst>
          </p:cNvPr>
          <p:cNvSpPr txBox="1"/>
          <p:nvPr/>
        </p:nvSpPr>
        <p:spPr>
          <a:xfrm>
            <a:off x="3047036" y="3244117"/>
            <a:ext cx="609407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6040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79357CD5-8A55-650E-7999-817D7705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8518128" y="4443163"/>
            <a:ext cx="3383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linguistic skills gained will lay the foundations for further language learning as our pupils move into Key Stage 3. 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92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4411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798843FD-665E-C81D-D4D3-2EADDDAD4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301231"/>
              </p:ext>
            </p:extLst>
          </p:nvPr>
        </p:nvGraphicFramePr>
        <p:xfrm>
          <a:off x="368710" y="2433484"/>
          <a:ext cx="1075157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51348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153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Joanne Marrow</cp:lastModifiedBy>
  <cp:revision>25</cp:revision>
  <dcterms:created xsi:type="dcterms:W3CDTF">2019-09-27T14:28:44Z</dcterms:created>
  <dcterms:modified xsi:type="dcterms:W3CDTF">2023-04-25T09:30:26Z</dcterms:modified>
</cp:coreProperties>
</file>