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9" r:id="rId2"/>
    <p:sldId id="266" r:id="rId3"/>
    <p:sldId id="264" r:id="rId4"/>
    <p:sldId id="268" r:id="rId5"/>
    <p:sldId id="271" r:id="rId6"/>
    <p:sldId id="270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94"/>
    <p:restoredTop sz="94558"/>
  </p:normalViewPr>
  <p:slideViewPr>
    <p:cSldViewPr snapToGrid="0" snapToObjects="1">
      <p:cViewPr varScale="1">
        <p:scale>
          <a:sx n="83" d="100"/>
          <a:sy n="83" d="100"/>
        </p:scale>
        <p:origin x="5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747470-D9F3-4DE1-A9A1-0F729719C21B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576D0E-C251-4AC5-BFF3-E01EBCC25FC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Books</a:t>
          </a:r>
          <a:endParaRPr lang="en-US"/>
        </a:p>
      </dgm:t>
    </dgm:pt>
    <dgm:pt modelId="{8D97969C-F0EE-4BB1-8D4C-462F6DE61EBA}" type="parTrans" cxnId="{7B838A05-ED94-4A69-86F8-0E983D018729}">
      <dgm:prSet/>
      <dgm:spPr/>
      <dgm:t>
        <a:bodyPr/>
        <a:lstStyle/>
        <a:p>
          <a:endParaRPr lang="en-US"/>
        </a:p>
      </dgm:t>
    </dgm:pt>
    <dgm:pt modelId="{9469395C-A3A4-45B9-A896-1C2E1B6A639E}" type="sibTrans" cxnId="{7B838A05-ED94-4A69-86F8-0E983D018729}">
      <dgm:prSet/>
      <dgm:spPr/>
      <dgm:t>
        <a:bodyPr/>
        <a:lstStyle/>
        <a:p>
          <a:endParaRPr lang="en-US"/>
        </a:p>
      </dgm:t>
    </dgm:pt>
    <dgm:pt modelId="{7960F698-946B-4429-8558-B618F3D10E5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Learning walks</a:t>
          </a:r>
          <a:endParaRPr lang="en-US"/>
        </a:p>
      </dgm:t>
    </dgm:pt>
    <dgm:pt modelId="{44F32D84-E1E0-4F9E-B00F-06768D429856}" type="parTrans" cxnId="{2C115E58-3262-40C6-A4AB-2C7C8AF7CBE6}">
      <dgm:prSet/>
      <dgm:spPr/>
      <dgm:t>
        <a:bodyPr/>
        <a:lstStyle/>
        <a:p>
          <a:endParaRPr lang="en-US"/>
        </a:p>
      </dgm:t>
    </dgm:pt>
    <dgm:pt modelId="{AA3B1BBE-A6B1-46FA-84CC-0B1CE505CC39}" type="sibTrans" cxnId="{2C115E58-3262-40C6-A4AB-2C7C8AF7CBE6}">
      <dgm:prSet/>
      <dgm:spPr/>
      <dgm:t>
        <a:bodyPr/>
        <a:lstStyle/>
        <a:p>
          <a:endParaRPr lang="en-US"/>
        </a:p>
      </dgm:t>
    </dgm:pt>
    <dgm:pt modelId="{838A14CF-8379-4C90-A162-85B670B5799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Kahoot quizzes</a:t>
          </a:r>
          <a:endParaRPr lang="en-US"/>
        </a:p>
      </dgm:t>
    </dgm:pt>
    <dgm:pt modelId="{DB1CEE45-A6F4-4802-9017-07D52DF51F84}" type="parTrans" cxnId="{A484501F-8325-4A9F-8A3A-6A8FA6936781}">
      <dgm:prSet/>
      <dgm:spPr/>
      <dgm:t>
        <a:bodyPr/>
        <a:lstStyle/>
        <a:p>
          <a:endParaRPr lang="en-US"/>
        </a:p>
      </dgm:t>
    </dgm:pt>
    <dgm:pt modelId="{75AD51AD-E5DE-4548-AFCA-13B2516FC579}" type="sibTrans" cxnId="{A484501F-8325-4A9F-8A3A-6A8FA6936781}">
      <dgm:prSet/>
      <dgm:spPr/>
      <dgm:t>
        <a:bodyPr/>
        <a:lstStyle/>
        <a:p>
          <a:endParaRPr lang="en-US"/>
        </a:p>
      </dgm:t>
    </dgm:pt>
    <dgm:pt modelId="{818B966F-99A1-45B2-A463-94EFF39EBDB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Time machine</a:t>
          </a:r>
          <a:endParaRPr lang="en-US"/>
        </a:p>
      </dgm:t>
    </dgm:pt>
    <dgm:pt modelId="{34A72735-F13E-40FA-B2DE-B3853A1D5F5B}" type="parTrans" cxnId="{55AFF005-A943-422E-9504-4FB46D2D1C1C}">
      <dgm:prSet/>
      <dgm:spPr/>
      <dgm:t>
        <a:bodyPr/>
        <a:lstStyle/>
        <a:p>
          <a:endParaRPr lang="en-US"/>
        </a:p>
      </dgm:t>
    </dgm:pt>
    <dgm:pt modelId="{C9A8065B-8E2B-4BBA-B2BB-95A09DD2C863}" type="sibTrans" cxnId="{55AFF005-A943-422E-9504-4FB46D2D1C1C}">
      <dgm:prSet/>
      <dgm:spPr/>
      <dgm:t>
        <a:bodyPr/>
        <a:lstStyle/>
        <a:p>
          <a:endParaRPr lang="en-US"/>
        </a:p>
      </dgm:t>
    </dgm:pt>
    <dgm:pt modelId="{69185C58-0D6B-4D4C-9802-9E1DA566E34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Pupil voice</a:t>
          </a:r>
          <a:endParaRPr lang="en-US" dirty="0"/>
        </a:p>
      </dgm:t>
    </dgm:pt>
    <dgm:pt modelId="{88A4F70F-A6F2-4EF6-8945-F731C68E17F8}" type="parTrans" cxnId="{A2E44BE1-5B95-44B2-B23A-8C95CAB0E017}">
      <dgm:prSet/>
      <dgm:spPr/>
      <dgm:t>
        <a:bodyPr/>
        <a:lstStyle/>
        <a:p>
          <a:endParaRPr lang="en-US"/>
        </a:p>
      </dgm:t>
    </dgm:pt>
    <dgm:pt modelId="{0FCBAA73-CA68-4528-9901-A72695455672}" type="sibTrans" cxnId="{A2E44BE1-5B95-44B2-B23A-8C95CAB0E017}">
      <dgm:prSet/>
      <dgm:spPr/>
      <dgm:t>
        <a:bodyPr/>
        <a:lstStyle/>
        <a:p>
          <a:endParaRPr lang="en-US"/>
        </a:p>
      </dgm:t>
    </dgm:pt>
    <dgm:pt modelId="{F66774B2-0F6E-4CD0-ADF9-FF61674D3E9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Moderation</a:t>
          </a:r>
        </a:p>
      </dgm:t>
    </dgm:pt>
    <dgm:pt modelId="{42FB1863-B3B9-4FBE-8876-B4F72835DCE3}" type="parTrans" cxnId="{47CD5C11-5596-4BF6-9549-CFBBFB5CB698}">
      <dgm:prSet/>
      <dgm:spPr/>
      <dgm:t>
        <a:bodyPr/>
        <a:lstStyle/>
        <a:p>
          <a:endParaRPr lang="en-GB"/>
        </a:p>
      </dgm:t>
    </dgm:pt>
    <dgm:pt modelId="{05876AB4-354B-4DEB-9484-90A0927A65F6}" type="sibTrans" cxnId="{47CD5C11-5596-4BF6-9549-CFBBFB5CB698}">
      <dgm:prSet/>
      <dgm:spPr/>
      <dgm:t>
        <a:bodyPr/>
        <a:lstStyle/>
        <a:p>
          <a:endParaRPr lang="en-GB"/>
        </a:p>
      </dgm:t>
    </dgm:pt>
    <dgm:pt modelId="{AE138693-765F-44BB-9BCF-90528923930C}" type="pres">
      <dgm:prSet presAssocID="{5D747470-D9F3-4DE1-A9A1-0F729719C21B}" presName="root" presStyleCnt="0">
        <dgm:presLayoutVars>
          <dgm:dir/>
          <dgm:resizeHandles val="exact"/>
        </dgm:presLayoutVars>
      </dgm:prSet>
      <dgm:spPr/>
    </dgm:pt>
    <dgm:pt modelId="{BCC7DDF0-F866-4DC1-8709-BBDAE6AFB33B}" type="pres">
      <dgm:prSet presAssocID="{93576D0E-C251-4AC5-BFF3-E01EBCC25FC3}" presName="compNode" presStyleCnt="0"/>
      <dgm:spPr/>
    </dgm:pt>
    <dgm:pt modelId="{7507CD7C-202F-4B5B-9D81-B0EEE65358C5}" type="pres">
      <dgm:prSet presAssocID="{93576D0E-C251-4AC5-BFF3-E01EBCC25FC3}" presName="iconBgRect" presStyleLbl="bgShp" presStyleIdx="0" presStyleCnt="6"/>
      <dgm:spPr/>
    </dgm:pt>
    <dgm:pt modelId="{25C5E131-EA5F-47BB-9A8A-193F24E89B75}" type="pres">
      <dgm:prSet presAssocID="{93576D0E-C251-4AC5-BFF3-E01EBCC25FC3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E1860B3-B1C5-40F7-A6F7-9040986AA3A5}" type="pres">
      <dgm:prSet presAssocID="{93576D0E-C251-4AC5-BFF3-E01EBCC25FC3}" presName="spaceRect" presStyleCnt="0"/>
      <dgm:spPr/>
    </dgm:pt>
    <dgm:pt modelId="{3F934CA2-F8BF-47FB-8C90-474EBB4A8DE7}" type="pres">
      <dgm:prSet presAssocID="{93576D0E-C251-4AC5-BFF3-E01EBCC25FC3}" presName="textRect" presStyleLbl="revTx" presStyleIdx="0" presStyleCnt="6">
        <dgm:presLayoutVars>
          <dgm:chMax val="1"/>
          <dgm:chPref val="1"/>
        </dgm:presLayoutVars>
      </dgm:prSet>
      <dgm:spPr/>
    </dgm:pt>
    <dgm:pt modelId="{792AEBA0-1BEF-407E-BB73-0575C8487E7A}" type="pres">
      <dgm:prSet presAssocID="{9469395C-A3A4-45B9-A896-1C2E1B6A639E}" presName="sibTrans" presStyleCnt="0"/>
      <dgm:spPr/>
    </dgm:pt>
    <dgm:pt modelId="{C335C928-218C-4AA9-9A3B-6BE5C27598A2}" type="pres">
      <dgm:prSet presAssocID="{7960F698-946B-4429-8558-B618F3D10E5F}" presName="compNode" presStyleCnt="0"/>
      <dgm:spPr/>
    </dgm:pt>
    <dgm:pt modelId="{C600879F-D7A4-4C92-90A4-E1639F20FA23}" type="pres">
      <dgm:prSet presAssocID="{7960F698-946B-4429-8558-B618F3D10E5F}" presName="iconBgRect" presStyleLbl="bgShp" presStyleIdx="1" presStyleCnt="6"/>
      <dgm:spPr/>
    </dgm:pt>
    <dgm:pt modelId="{FBBA3CAF-7A22-4DA7-BEA3-6EF9CFBB45E2}" type="pres">
      <dgm:prSet presAssocID="{7960F698-946B-4429-8558-B618F3D10E5F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lk"/>
        </a:ext>
      </dgm:extLst>
    </dgm:pt>
    <dgm:pt modelId="{C2DC24A9-F626-4DF3-8E59-C5A63543FF0F}" type="pres">
      <dgm:prSet presAssocID="{7960F698-946B-4429-8558-B618F3D10E5F}" presName="spaceRect" presStyleCnt="0"/>
      <dgm:spPr/>
    </dgm:pt>
    <dgm:pt modelId="{98AE47AB-C4AB-4D73-9252-E3FBA1D03D27}" type="pres">
      <dgm:prSet presAssocID="{7960F698-946B-4429-8558-B618F3D10E5F}" presName="textRect" presStyleLbl="revTx" presStyleIdx="1" presStyleCnt="6">
        <dgm:presLayoutVars>
          <dgm:chMax val="1"/>
          <dgm:chPref val="1"/>
        </dgm:presLayoutVars>
      </dgm:prSet>
      <dgm:spPr/>
    </dgm:pt>
    <dgm:pt modelId="{00018428-8B6C-4222-8AA8-E41669407160}" type="pres">
      <dgm:prSet presAssocID="{AA3B1BBE-A6B1-46FA-84CC-0B1CE505CC39}" presName="sibTrans" presStyleCnt="0"/>
      <dgm:spPr/>
    </dgm:pt>
    <dgm:pt modelId="{7E3A4E50-F04D-4203-B927-748C55BBE852}" type="pres">
      <dgm:prSet presAssocID="{838A14CF-8379-4C90-A162-85B670B57999}" presName="compNode" presStyleCnt="0"/>
      <dgm:spPr/>
    </dgm:pt>
    <dgm:pt modelId="{AA58B500-4ABC-4B7F-8B4B-9C05CA19E63C}" type="pres">
      <dgm:prSet presAssocID="{838A14CF-8379-4C90-A162-85B670B57999}" presName="iconBgRect" presStyleLbl="bgShp" presStyleIdx="2" presStyleCnt="6"/>
      <dgm:spPr/>
    </dgm:pt>
    <dgm:pt modelId="{D456DD72-D17C-40BA-8AF4-6B98F3B86289}" type="pres">
      <dgm:prSet presAssocID="{838A14CF-8379-4C90-A162-85B670B57999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CC5A602-AB92-4302-A998-8C5649EDB630}" type="pres">
      <dgm:prSet presAssocID="{838A14CF-8379-4C90-A162-85B670B57999}" presName="spaceRect" presStyleCnt="0"/>
      <dgm:spPr/>
    </dgm:pt>
    <dgm:pt modelId="{EE813258-EF49-46A5-888F-67D191DDB2C1}" type="pres">
      <dgm:prSet presAssocID="{838A14CF-8379-4C90-A162-85B670B57999}" presName="textRect" presStyleLbl="revTx" presStyleIdx="2" presStyleCnt="6">
        <dgm:presLayoutVars>
          <dgm:chMax val="1"/>
          <dgm:chPref val="1"/>
        </dgm:presLayoutVars>
      </dgm:prSet>
      <dgm:spPr/>
    </dgm:pt>
    <dgm:pt modelId="{B6D66685-8028-44EB-967F-47A7AF3E45B6}" type="pres">
      <dgm:prSet presAssocID="{75AD51AD-E5DE-4548-AFCA-13B2516FC579}" presName="sibTrans" presStyleCnt="0"/>
      <dgm:spPr/>
    </dgm:pt>
    <dgm:pt modelId="{D0FE1339-E17A-4364-A9AB-64496CC90398}" type="pres">
      <dgm:prSet presAssocID="{818B966F-99A1-45B2-A463-94EFF39EBDBD}" presName="compNode" presStyleCnt="0"/>
      <dgm:spPr/>
    </dgm:pt>
    <dgm:pt modelId="{029D4453-99CA-4B4B-AFB9-1BA4593BAB54}" type="pres">
      <dgm:prSet presAssocID="{818B966F-99A1-45B2-A463-94EFF39EBDBD}" presName="iconBgRect" presStyleLbl="bgShp" presStyleIdx="3" presStyleCnt="6"/>
      <dgm:spPr/>
    </dgm:pt>
    <dgm:pt modelId="{F07C5D8A-80BE-46D1-9BBB-B3E89EE973FD}" type="pres">
      <dgm:prSet presAssocID="{818B966F-99A1-45B2-A463-94EFF39EBDB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26A870ED-5E4E-468A-A24F-143DCCD2B9B6}" type="pres">
      <dgm:prSet presAssocID="{818B966F-99A1-45B2-A463-94EFF39EBDBD}" presName="spaceRect" presStyleCnt="0"/>
      <dgm:spPr/>
    </dgm:pt>
    <dgm:pt modelId="{CF14BD58-5753-46BB-917B-647766895314}" type="pres">
      <dgm:prSet presAssocID="{818B966F-99A1-45B2-A463-94EFF39EBDBD}" presName="textRect" presStyleLbl="revTx" presStyleIdx="3" presStyleCnt="6">
        <dgm:presLayoutVars>
          <dgm:chMax val="1"/>
          <dgm:chPref val="1"/>
        </dgm:presLayoutVars>
      </dgm:prSet>
      <dgm:spPr/>
    </dgm:pt>
    <dgm:pt modelId="{26B0A637-F5DC-4194-8321-131F21F8B160}" type="pres">
      <dgm:prSet presAssocID="{C9A8065B-8E2B-4BBA-B2BB-95A09DD2C863}" presName="sibTrans" presStyleCnt="0"/>
      <dgm:spPr/>
    </dgm:pt>
    <dgm:pt modelId="{A399C5F4-0B86-445B-8AA3-DB9B994D337A}" type="pres">
      <dgm:prSet presAssocID="{69185C58-0D6B-4D4C-9802-9E1DA566E34A}" presName="compNode" presStyleCnt="0"/>
      <dgm:spPr/>
    </dgm:pt>
    <dgm:pt modelId="{AC818902-9477-4E83-98E5-8341C61AAC56}" type="pres">
      <dgm:prSet presAssocID="{69185C58-0D6B-4D4C-9802-9E1DA566E34A}" presName="iconBgRect" presStyleLbl="bgShp" presStyleIdx="4" presStyleCnt="6"/>
      <dgm:spPr/>
    </dgm:pt>
    <dgm:pt modelId="{CCAB5B2D-A8C7-4A17-B68B-E88D96E11FCD}" type="pres">
      <dgm:prSet presAssocID="{69185C58-0D6B-4D4C-9802-9E1DA566E34A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dio microphone"/>
        </a:ext>
      </dgm:extLst>
    </dgm:pt>
    <dgm:pt modelId="{63E0720C-1973-4809-AC7E-75CE947E973D}" type="pres">
      <dgm:prSet presAssocID="{69185C58-0D6B-4D4C-9802-9E1DA566E34A}" presName="spaceRect" presStyleCnt="0"/>
      <dgm:spPr/>
    </dgm:pt>
    <dgm:pt modelId="{5410F5C7-5533-4E8F-BE33-0586F7DAD63D}" type="pres">
      <dgm:prSet presAssocID="{69185C58-0D6B-4D4C-9802-9E1DA566E34A}" presName="textRect" presStyleLbl="revTx" presStyleIdx="4" presStyleCnt="6">
        <dgm:presLayoutVars>
          <dgm:chMax val="1"/>
          <dgm:chPref val="1"/>
        </dgm:presLayoutVars>
      </dgm:prSet>
      <dgm:spPr/>
    </dgm:pt>
    <dgm:pt modelId="{05964677-EAE5-4992-80AB-0AAC37416FFC}" type="pres">
      <dgm:prSet presAssocID="{0FCBAA73-CA68-4528-9901-A72695455672}" presName="sibTrans" presStyleCnt="0"/>
      <dgm:spPr/>
    </dgm:pt>
    <dgm:pt modelId="{CC01938A-31E9-4989-ABDA-77EE981DCD62}" type="pres">
      <dgm:prSet presAssocID="{F66774B2-0F6E-4CD0-ADF9-FF61674D3E90}" presName="compNode" presStyleCnt="0"/>
      <dgm:spPr/>
    </dgm:pt>
    <dgm:pt modelId="{B8292A22-7316-4B1A-9743-48FB434A3563}" type="pres">
      <dgm:prSet presAssocID="{F66774B2-0F6E-4CD0-ADF9-FF61674D3E90}" presName="iconBgRect" presStyleLbl="bgShp" presStyleIdx="5" presStyleCnt="6"/>
      <dgm:spPr/>
    </dgm:pt>
    <dgm:pt modelId="{E0132776-2B47-4EC8-98E4-4CF072251030}" type="pres">
      <dgm:prSet presAssocID="{F66774B2-0F6E-4CD0-ADF9-FF61674D3E90}" presName="iconRect" presStyleLbl="node1" presStyleIdx="5" presStyleCnt="6"/>
      <dgm:spPr/>
    </dgm:pt>
    <dgm:pt modelId="{30B58468-0D53-4CCF-8188-2B742CA7874B}" type="pres">
      <dgm:prSet presAssocID="{F66774B2-0F6E-4CD0-ADF9-FF61674D3E90}" presName="spaceRect" presStyleCnt="0"/>
      <dgm:spPr/>
    </dgm:pt>
    <dgm:pt modelId="{78DB6B44-7BC7-4AD4-9D88-03DF785A1BDA}" type="pres">
      <dgm:prSet presAssocID="{F66774B2-0F6E-4CD0-ADF9-FF61674D3E90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167C5005-5D5B-49CD-891F-DECE7498FD4F}" type="presOf" srcId="{7960F698-946B-4429-8558-B618F3D10E5F}" destId="{98AE47AB-C4AB-4D73-9252-E3FBA1D03D27}" srcOrd="0" destOrd="0" presId="urn:microsoft.com/office/officeart/2018/5/layout/IconCircleLabelList"/>
    <dgm:cxn modelId="{7B838A05-ED94-4A69-86F8-0E983D018729}" srcId="{5D747470-D9F3-4DE1-A9A1-0F729719C21B}" destId="{93576D0E-C251-4AC5-BFF3-E01EBCC25FC3}" srcOrd="0" destOrd="0" parTransId="{8D97969C-F0EE-4BB1-8D4C-462F6DE61EBA}" sibTransId="{9469395C-A3A4-45B9-A896-1C2E1B6A639E}"/>
    <dgm:cxn modelId="{55AFF005-A943-422E-9504-4FB46D2D1C1C}" srcId="{5D747470-D9F3-4DE1-A9A1-0F729719C21B}" destId="{818B966F-99A1-45B2-A463-94EFF39EBDBD}" srcOrd="3" destOrd="0" parTransId="{34A72735-F13E-40FA-B2DE-B3853A1D5F5B}" sibTransId="{C9A8065B-8E2B-4BBA-B2BB-95A09DD2C863}"/>
    <dgm:cxn modelId="{47CD5C11-5596-4BF6-9549-CFBBFB5CB698}" srcId="{5D747470-D9F3-4DE1-A9A1-0F729719C21B}" destId="{F66774B2-0F6E-4CD0-ADF9-FF61674D3E90}" srcOrd="5" destOrd="0" parTransId="{42FB1863-B3B9-4FBE-8876-B4F72835DCE3}" sibTransId="{05876AB4-354B-4DEB-9484-90A0927A65F6}"/>
    <dgm:cxn modelId="{1B459118-8537-4EEE-A87E-7AAE38ED51C4}" type="presOf" srcId="{838A14CF-8379-4C90-A162-85B670B57999}" destId="{EE813258-EF49-46A5-888F-67D191DDB2C1}" srcOrd="0" destOrd="0" presId="urn:microsoft.com/office/officeart/2018/5/layout/IconCircleLabelList"/>
    <dgm:cxn modelId="{A484501F-8325-4A9F-8A3A-6A8FA6936781}" srcId="{5D747470-D9F3-4DE1-A9A1-0F729719C21B}" destId="{838A14CF-8379-4C90-A162-85B670B57999}" srcOrd="2" destOrd="0" parTransId="{DB1CEE45-A6F4-4802-9017-07D52DF51F84}" sibTransId="{75AD51AD-E5DE-4548-AFCA-13B2516FC579}"/>
    <dgm:cxn modelId="{D80F0060-1E2A-469D-9E8D-5C2F7FE48E9F}" type="presOf" srcId="{69185C58-0D6B-4D4C-9802-9E1DA566E34A}" destId="{5410F5C7-5533-4E8F-BE33-0586F7DAD63D}" srcOrd="0" destOrd="0" presId="urn:microsoft.com/office/officeart/2018/5/layout/IconCircleLabelList"/>
    <dgm:cxn modelId="{C2017A55-DCB5-4BFB-8C7C-FD40D0ACB954}" type="presOf" srcId="{93576D0E-C251-4AC5-BFF3-E01EBCC25FC3}" destId="{3F934CA2-F8BF-47FB-8C90-474EBB4A8DE7}" srcOrd="0" destOrd="0" presId="urn:microsoft.com/office/officeart/2018/5/layout/IconCircleLabelList"/>
    <dgm:cxn modelId="{2C115E58-3262-40C6-A4AB-2C7C8AF7CBE6}" srcId="{5D747470-D9F3-4DE1-A9A1-0F729719C21B}" destId="{7960F698-946B-4429-8558-B618F3D10E5F}" srcOrd="1" destOrd="0" parTransId="{44F32D84-E1E0-4F9E-B00F-06768D429856}" sibTransId="{AA3B1BBE-A6B1-46FA-84CC-0B1CE505CC39}"/>
    <dgm:cxn modelId="{6806E097-04E1-40FF-B960-A149A1C1CB4F}" type="presOf" srcId="{5D747470-D9F3-4DE1-A9A1-0F729719C21B}" destId="{AE138693-765F-44BB-9BCF-90528923930C}" srcOrd="0" destOrd="0" presId="urn:microsoft.com/office/officeart/2018/5/layout/IconCircleLabelList"/>
    <dgm:cxn modelId="{5CF0C3D4-DD12-4DCC-94D9-05815002DBFC}" type="presOf" srcId="{818B966F-99A1-45B2-A463-94EFF39EBDBD}" destId="{CF14BD58-5753-46BB-917B-647766895314}" srcOrd="0" destOrd="0" presId="urn:microsoft.com/office/officeart/2018/5/layout/IconCircleLabelList"/>
    <dgm:cxn modelId="{A2E44BE1-5B95-44B2-B23A-8C95CAB0E017}" srcId="{5D747470-D9F3-4DE1-A9A1-0F729719C21B}" destId="{69185C58-0D6B-4D4C-9802-9E1DA566E34A}" srcOrd="4" destOrd="0" parTransId="{88A4F70F-A6F2-4EF6-8945-F731C68E17F8}" sibTransId="{0FCBAA73-CA68-4528-9901-A72695455672}"/>
    <dgm:cxn modelId="{79A2D0E4-0BBB-4E12-B5A3-DEF5F8BF6D20}" type="presOf" srcId="{F66774B2-0F6E-4CD0-ADF9-FF61674D3E90}" destId="{78DB6B44-7BC7-4AD4-9D88-03DF785A1BDA}" srcOrd="0" destOrd="0" presId="urn:microsoft.com/office/officeart/2018/5/layout/IconCircleLabelList"/>
    <dgm:cxn modelId="{FBFC608F-396A-44C8-A9D6-75625CDE5362}" type="presParOf" srcId="{AE138693-765F-44BB-9BCF-90528923930C}" destId="{BCC7DDF0-F866-4DC1-8709-BBDAE6AFB33B}" srcOrd="0" destOrd="0" presId="urn:microsoft.com/office/officeart/2018/5/layout/IconCircleLabelList"/>
    <dgm:cxn modelId="{1E09FC32-C03A-46BF-B35C-C5FD0F74D304}" type="presParOf" srcId="{BCC7DDF0-F866-4DC1-8709-BBDAE6AFB33B}" destId="{7507CD7C-202F-4B5B-9D81-B0EEE65358C5}" srcOrd="0" destOrd="0" presId="urn:microsoft.com/office/officeart/2018/5/layout/IconCircleLabelList"/>
    <dgm:cxn modelId="{C0FA3B63-7AD2-4AA8-B850-808FBBF5EF2E}" type="presParOf" srcId="{BCC7DDF0-F866-4DC1-8709-BBDAE6AFB33B}" destId="{25C5E131-EA5F-47BB-9A8A-193F24E89B75}" srcOrd="1" destOrd="0" presId="urn:microsoft.com/office/officeart/2018/5/layout/IconCircleLabelList"/>
    <dgm:cxn modelId="{4CCE0610-2870-4BE1-8A39-97832E4B2864}" type="presParOf" srcId="{BCC7DDF0-F866-4DC1-8709-BBDAE6AFB33B}" destId="{0E1860B3-B1C5-40F7-A6F7-9040986AA3A5}" srcOrd="2" destOrd="0" presId="urn:microsoft.com/office/officeart/2018/5/layout/IconCircleLabelList"/>
    <dgm:cxn modelId="{D19C17A9-1727-4CC9-A73B-3BCE25E64A55}" type="presParOf" srcId="{BCC7DDF0-F866-4DC1-8709-BBDAE6AFB33B}" destId="{3F934CA2-F8BF-47FB-8C90-474EBB4A8DE7}" srcOrd="3" destOrd="0" presId="urn:microsoft.com/office/officeart/2018/5/layout/IconCircleLabelList"/>
    <dgm:cxn modelId="{08C80B64-CE98-4E73-B7E3-A0331D96E627}" type="presParOf" srcId="{AE138693-765F-44BB-9BCF-90528923930C}" destId="{792AEBA0-1BEF-407E-BB73-0575C8487E7A}" srcOrd="1" destOrd="0" presId="urn:microsoft.com/office/officeart/2018/5/layout/IconCircleLabelList"/>
    <dgm:cxn modelId="{30CE41BE-EAEB-4088-9C01-777F2F26E405}" type="presParOf" srcId="{AE138693-765F-44BB-9BCF-90528923930C}" destId="{C335C928-218C-4AA9-9A3B-6BE5C27598A2}" srcOrd="2" destOrd="0" presId="urn:microsoft.com/office/officeart/2018/5/layout/IconCircleLabelList"/>
    <dgm:cxn modelId="{1A3A7809-118E-4002-BFB7-E39C1D0A7D19}" type="presParOf" srcId="{C335C928-218C-4AA9-9A3B-6BE5C27598A2}" destId="{C600879F-D7A4-4C92-90A4-E1639F20FA23}" srcOrd="0" destOrd="0" presId="urn:microsoft.com/office/officeart/2018/5/layout/IconCircleLabelList"/>
    <dgm:cxn modelId="{6F1C6EE6-A1D9-44E1-A927-BA40D44D94F0}" type="presParOf" srcId="{C335C928-218C-4AA9-9A3B-6BE5C27598A2}" destId="{FBBA3CAF-7A22-4DA7-BEA3-6EF9CFBB45E2}" srcOrd="1" destOrd="0" presId="urn:microsoft.com/office/officeart/2018/5/layout/IconCircleLabelList"/>
    <dgm:cxn modelId="{4F3B4DD4-9C89-4D6F-AE1D-97A945FB78EF}" type="presParOf" srcId="{C335C928-218C-4AA9-9A3B-6BE5C27598A2}" destId="{C2DC24A9-F626-4DF3-8E59-C5A63543FF0F}" srcOrd="2" destOrd="0" presId="urn:microsoft.com/office/officeart/2018/5/layout/IconCircleLabelList"/>
    <dgm:cxn modelId="{87C6524C-834E-4677-AA4E-F78FB8F1827F}" type="presParOf" srcId="{C335C928-218C-4AA9-9A3B-6BE5C27598A2}" destId="{98AE47AB-C4AB-4D73-9252-E3FBA1D03D27}" srcOrd="3" destOrd="0" presId="urn:microsoft.com/office/officeart/2018/5/layout/IconCircleLabelList"/>
    <dgm:cxn modelId="{DB861527-5464-4262-B795-FDC2635EF498}" type="presParOf" srcId="{AE138693-765F-44BB-9BCF-90528923930C}" destId="{00018428-8B6C-4222-8AA8-E41669407160}" srcOrd="3" destOrd="0" presId="urn:microsoft.com/office/officeart/2018/5/layout/IconCircleLabelList"/>
    <dgm:cxn modelId="{D901EBA3-6D34-4D35-91ED-058D16A8E1F5}" type="presParOf" srcId="{AE138693-765F-44BB-9BCF-90528923930C}" destId="{7E3A4E50-F04D-4203-B927-748C55BBE852}" srcOrd="4" destOrd="0" presId="urn:microsoft.com/office/officeart/2018/5/layout/IconCircleLabelList"/>
    <dgm:cxn modelId="{2DB97FC7-70EE-4961-A9AC-6F83A08E4AA1}" type="presParOf" srcId="{7E3A4E50-F04D-4203-B927-748C55BBE852}" destId="{AA58B500-4ABC-4B7F-8B4B-9C05CA19E63C}" srcOrd="0" destOrd="0" presId="urn:microsoft.com/office/officeart/2018/5/layout/IconCircleLabelList"/>
    <dgm:cxn modelId="{F0E3B7E9-563D-48B8-A3D3-6C40EC825063}" type="presParOf" srcId="{7E3A4E50-F04D-4203-B927-748C55BBE852}" destId="{D456DD72-D17C-40BA-8AF4-6B98F3B86289}" srcOrd="1" destOrd="0" presId="urn:microsoft.com/office/officeart/2018/5/layout/IconCircleLabelList"/>
    <dgm:cxn modelId="{F75D05F6-648C-4FA8-819E-668D14281AB7}" type="presParOf" srcId="{7E3A4E50-F04D-4203-B927-748C55BBE852}" destId="{9CC5A602-AB92-4302-A998-8C5649EDB630}" srcOrd="2" destOrd="0" presId="urn:microsoft.com/office/officeart/2018/5/layout/IconCircleLabelList"/>
    <dgm:cxn modelId="{0A5E1A61-3875-4445-A5BC-5DC78AE21085}" type="presParOf" srcId="{7E3A4E50-F04D-4203-B927-748C55BBE852}" destId="{EE813258-EF49-46A5-888F-67D191DDB2C1}" srcOrd="3" destOrd="0" presId="urn:microsoft.com/office/officeart/2018/5/layout/IconCircleLabelList"/>
    <dgm:cxn modelId="{B8667743-ADAE-47A7-8910-EF0C6705788A}" type="presParOf" srcId="{AE138693-765F-44BB-9BCF-90528923930C}" destId="{B6D66685-8028-44EB-967F-47A7AF3E45B6}" srcOrd="5" destOrd="0" presId="urn:microsoft.com/office/officeart/2018/5/layout/IconCircleLabelList"/>
    <dgm:cxn modelId="{A398B85E-C498-4594-AD76-10AAD5E0D54A}" type="presParOf" srcId="{AE138693-765F-44BB-9BCF-90528923930C}" destId="{D0FE1339-E17A-4364-A9AB-64496CC90398}" srcOrd="6" destOrd="0" presId="urn:microsoft.com/office/officeart/2018/5/layout/IconCircleLabelList"/>
    <dgm:cxn modelId="{E63ED8D7-9043-4DE1-B9B9-FD32CF255B7D}" type="presParOf" srcId="{D0FE1339-E17A-4364-A9AB-64496CC90398}" destId="{029D4453-99CA-4B4B-AFB9-1BA4593BAB54}" srcOrd="0" destOrd="0" presId="urn:microsoft.com/office/officeart/2018/5/layout/IconCircleLabelList"/>
    <dgm:cxn modelId="{D5FAB859-D43B-467B-8AB0-85C9A2380849}" type="presParOf" srcId="{D0FE1339-E17A-4364-A9AB-64496CC90398}" destId="{F07C5D8A-80BE-46D1-9BBB-B3E89EE973FD}" srcOrd="1" destOrd="0" presId="urn:microsoft.com/office/officeart/2018/5/layout/IconCircleLabelList"/>
    <dgm:cxn modelId="{71FBF176-D020-44E3-B4F3-192B070E45F1}" type="presParOf" srcId="{D0FE1339-E17A-4364-A9AB-64496CC90398}" destId="{26A870ED-5E4E-468A-A24F-143DCCD2B9B6}" srcOrd="2" destOrd="0" presId="urn:microsoft.com/office/officeart/2018/5/layout/IconCircleLabelList"/>
    <dgm:cxn modelId="{D0F08A05-16EE-4DF0-8F3D-B6459B797D27}" type="presParOf" srcId="{D0FE1339-E17A-4364-A9AB-64496CC90398}" destId="{CF14BD58-5753-46BB-917B-647766895314}" srcOrd="3" destOrd="0" presId="urn:microsoft.com/office/officeart/2018/5/layout/IconCircleLabelList"/>
    <dgm:cxn modelId="{32B22B02-5C6D-412F-A0A3-EC60E7724D62}" type="presParOf" srcId="{AE138693-765F-44BB-9BCF-90528923930C}" destId="{26B0A637-F5DC-4194-8321-131F21F8B160}" srcOrd="7" destOrd="0" presId="urn:microsoft.com/office/officeart/2018/5/layout/IconCircleLabelList"/>
    <dgm:cxn modelId="{F046F88C-5648-40ED-8C83-9AC865A276CA}" type="presParOf" srcId="{AE138693-765F-44BB-9BCF-90528923930C}" destId="{A399C5F4-0B86-445B-8AA3-DB9B994D337A}" srcOrd="8" destOrd="0" presId="urn:microsoft.com/office/officeart/2018/5/layout/IconCircleLabelList"/>
    <dgm:cxn modelId="{DADCF8C8-C9E6-487F-A88B-B7057780685A}" type="presParOf" srcId="{A399C5F4-0B86-445B-8AA3-DB9B994D337A}" destId="{AC818902-9477-4E83-98E5-8341C61AAC56}" srcOrd="0" destOrd="0" presId="urn:microsoft.com/office/officeart/2018/5/layout/IconCircleLabelList"/>
    <dgm:cxn modelId="{9C846EAE-0773-4777-AD6B-27CAE9E44267}" type="presParOf" srcId="{A399C5F4-0B86-445B-8AA3-DB9B994D337A}" destId="{CCAB5B2D-A8C7-4A17-B68B-E88D96E11FCD}" srcOrd="1" destOrd="0" presId="urn:microsoft.com/office/officeart/2018/5/layout/IconCircleLabelList"/>
    <dgm:cxn modelId="{5BBF037A-51E9-4BCC-AD1C-EB9C22393615}" type="presParOf" srcId="{A399C5F4-0B86-445B-8AA3-DB9B994D337A}" destId="{63E0720C-1973-4809-AC7E-75CE947E973D}" srcOrd="2" destOrd="0" presId="urn:microsoft.com/office/officeart/2018/5/layout/IconCircleLabelList"/>
    <dgm:cxn modelId="{FD809B7E-E316-4194-90F3-9B8F568CA3AD}" type="presParOf" srcId="{A399C5F4-0B86-445B-8AA3-DB9B994D337A}" destId="{5410F5C7-5533-4E8F-BE33-0586F7DAD63D}" srcOrd="3" destOrd="0" presId="urn:microsoft.com/office/officeart/2018/5/layout/IconCircleLabelList"/>
    <dgm:cxn modelId="{7E5262D7-9E1C-4C43-95B4-4FE643083C01}" type="presParOf" srcId="{AE138693-765F-44BB-9BCF-90528923930C}" destId="{05964677-EAE5-4992-80AB-0AAC37416FFC}" srcOrd="9" destOrd="0" presId="urn:microsoft.com/office/officeart/2018/5/layout/IconCircleLabelList"/>
    <dgm:cxn modelId="{2C485D47-6252-4CCF-8CD2-14BDC864142B}" type="presParOf" srcId="{AE138693-765F-44BB-9BCF-90528923930C}" destId="{CC01938A-31E9-4989-ABDA-77EE981DCD62}" srcOrd="10" destOrd="0" presId="urn:microsoft.com/office/officeart/2018/5/layout/IconCircleLabelList"/>
    <dgm:cxn modelId="{7765AA04-CDEC-4DCF-A023-02D765A162E5}" type="presParOf" srcId="{CC01938A-31E9-4989-ABDA-77EE981DCD62}" destId="{B8292A22-7316-4B1A-9743-48FB434A3563}" srcOrd="0" destOrd="0" presId="urn:microsoft.com/office/officeart/2018/5/layout/IconCircleLabelList"/>
    <dgm:cxn modelId="{129BA2BE-03F0-4410-8445-3F1027E1E97E}" type="presParOf" srcId="{CC01938A-31E9-4989-ABDA-77EE981DCD62}" destId="{E0132776-2B47-4EC8-98E4-4CF072251030}" srcOrd="1" destOrd="0" presId="urn:microsoft.com/office/officeart/2018/5/layout/IconCircleLabelList"/>
    <dgm:cxn modelId="{4B4A94A3-39BD-4DCA-A457-32653F7E067D}" type="presParOf" srcId="{CC01938A-31E9-4989-ABDA-77EE981DCD62}" destId="{30B58468-0D53-4CCF-8188-2B742CA7874B}" srcOrd="2" destOrd="0" presId="urn:microsoft.com/office/officeart/2018/5/layout/IconCircleLabelList"/>
    <dgm:cxn modelId="{AB718760-B0B5-4B77-ADC3-A12C06E7CA41}" type="presParOf" srcId="{CC01938A-31E9-4989-ABDA-77EE981DCD62}" destId="{78DB6B44-7BC7-4AD4-9D88-03DF785A1BD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7CD7C-202F-4B5B-9D81-B0EEE65358C5}">
      <dsp:nvSpPr>
        <dsp:cNvPr id="0" name=""/>
        <dsp:cNvSpPr/>
      </dsp:nvSpPr>
      <dsp:spPr>
        <a:xfrm>
          <a:off x="639330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5E131-EA5F-47BB-9A8A-193F24E89B75}">
      <dsp:nvSpPr>
        <dsp:cNvPr id="0" name=""/>
        <dsp:cNvSpPr/>
      </dsp:nvSpPr>
      <dsp:spPr>
        <a:xfrm>
          <a:off x="829226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934CA2-F8BF-47FB-8C90-474EBB4A8DE7}">
      <dsp:nvSpPr>
        <dsp:cNvPr id="0" name=""/>
        <dsp:cNvSpPr/>
      </dsp:nvSpPr>
      <dsp:spPr>
        <a:xfrm>
          <a:off x="354485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Books</a:t>
          </a:r>
          <a:endParaRPr lang="en-US" sz="1800" kern="1200"/>
        </a:p>
      </dsp:txBody>
      <dsp:txXfrm>
        <a:off x="354485" y="1169311"/>
        <a:ext cx="1460742" cy="584296"/>
      </dsp:txXfrm>
    </dsp:sp>
    <dsp:sp modelId="{C600879F-D7A4-4C92-90A4-E1639F20FA23}">
      <dsp:nvSpPr>
        <dsp:cNvPr id="0" name=""/>
        <dsp:cNvSpPr/>
      </dsp:nvSpPr>
      <dsp:spPr>
        <a:xfrm>
          <a:off x="2355702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BA3CAF-7A22-4DA7-BEA3-6EF9CFBB45E2}">
      <dsp:nvSpPr>
        <dsp:cNvPr id="0" name=""/>
        <dsp:cNvSpPr/>
      </dsp:nvSpPr>
      <dsp:spPr>
        <a:xfrm>
          <a:off x="2545599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AE47AB-C4AB-4D73-9252-E3FBA1D03D27}">
      <dsp:nvSpPr>
        <dsp:cNvPr id="0" name=""/>
        <dsp:cNvSpPr/>
      </dsp:nvSpPr>
      <dsp:spPr>
        <a:xfrm>
          <a:off x="2070857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Learning walks</a:t>
          </a:r>
          <a:endParaRPr lang="en-US" sz="1800" kern="1200"/>
        </a:p>
      </dsp:txBody>
      <dsp:txXfrm>
        <a:off x="2070857" y="1169311"/>
        <a:ext cx="1460742" cy="584296"/>
      </dsp:txXfrm>
    </dsp:sp>
    <dsp:sp modelId="{AA58B500-4ABC-4B7F-8B4B-9C05CA19E63C}">
      <dsp:nvSpPr>
        <dsp:cNvPr id="0" name=""/>
        <dsp:cNvSpPr/>
      </dsp:nvSpPr>
      <dsp:spPr>
        <a:xfrm>
          <a:off x="4072074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56DD72-D17C-40BA-8AF4-6B98F3B86289}">
      <dsp:nvSpPr>
        <dsp:cNvPr id="0" name=""/>
        <dsp:cNvSpPr/>
      </dsp:nvSpPr>
      <dsp:spPr>
        <a:xfrm>
          <a:off x="4261971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13258-EF49-46A5-888F-67D191DDB2C1}">
      <dsp:nvSpPr>
        <dsp:cNvPr id="0" name=""/>
        <dsp:cNvSpPr/>
      </dsp:nvSpPr>
      <dsp:spPr>
        <a:xfrm>
          <a:off x="3787229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Kahoot quizzes</a:t>
          </a:r>
          <a:endParaRPr lang="en-US" sz="1800" kern="1200"/>
        </a:p>
      </dsp:txBody>
      <dsp:txXfrm>
        <a:off x="3787229" y="1169311"/>
        <a:ext cx="1460742" cy="584296"/>
      </dsp:txXfrm>
    </dsp:sp>
    <dsp:sp modelId="{029D4453-99CA-4B4B-AFB9-1BA4593BAB54}">
      <dsp:nvSpPr>
        <dsp:cNvPr id="0" name=""/>
        <dsp:cNvSpPr/>
      </dsp:nvSpPr>
      <dsp:spPr>
        <a:xfrm>
          <a:off x="5788446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7C5D8A-80BE-46D1-9BBB-B3E89EE973FD}">
      <dsp:nvSpPr>
        <dsp:cNvPr id="0" name=""/>
        <dsp:cNvSpPr/>
      </dsp:nvSpPr>
      <dsp:spPr>
        <a:xfrm>
          <a:off x="5978343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14BD58-5753-46BB-917B-647766895314}">
      <dsp:nvSpPr>
        <dsp:cNvPr id="0" name=""/>
        <dsp:cNvSpPr/>
      </dsp:nvSpPr>
      <dsp:spPr>
        <a:xfrm>
          <a:off x="5503601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Time machine</a:t>
          </a:r>
          <a:endParaRPr lang="en-US" sz="1800" kern="1200"/>
        </a:p>
      </dsp:txBody>
      <dsp:txXfrm>
        <a:off x="5503601" y="1169311"/>
        <a:ext cx="1460742" cy="584296"/>
      </dsp:txXfrm>
    </dsp:sp>
    <dsp:sp modelId="{AC818902-9477-4E83-98E5-8341C61AAC56}">
      <dsp:nvSpPr>
        <dsp:cNvPr id="0" name=""/>
        <dsp:cNvSpPr/>
      </dsp:nvSpPr>
      <dsp:spPr>
        <a:xfrm>
          <a:off x="7504818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AB5B2D-A8C7-4A17-B68B-E88D96E11FCD}">
      <dsp:nvSpPr>
        <dsp:cNvPr id="0" name=""/>
        <dsp:cNvSpPr/>
      </dsp:nvSpPr>
      <dsp:spPr>
        <a:xfrm>
          <a:off x="7694715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0F5C7-5533-4E8F-BE33-0586F7DAD63D}">
      <dsp:nvSpPr>
        <dsp:cNvPr id="0" name=""/>
        <dsp:cNvSpPr/>
      </dsp:nvSpPr>
      <dsp:spPr>
        <a:xfrm>
          <a:off x="7219974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 dirty="0"/>
            <a:t>Pupil voice</a:t>
          </a:r>
          <a:endParaRPr lang="en-US" sz="1800" kern="1200" dirty="0"/>
        </a:p>
      </dsp:txBody>
      <dsp:txXfrm>
        <a:off x="7219974" y="1169311"/>
        <a:ext cx="1460742" cy="584296"/>
      </dsp:txXfrm>
    </dsp:sp>
    <dsp:sp modelId="{B8292A22-7316-4B1A-9743-48FB434A3563}">
      <dsp:nvSpPr>
        <dsp:cNvPr id="0" name=""/>
        <dsp:cNvSpPr/>
      </dsp:nvSpPr>
      <dsp:spPr>
        <a:xfrm>
          <a:off x="9221190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132776-2B47-4EC8-98E4-4CF072251030}">
      <dsp:nvSpPr>
        <dsp:cNvPr id="0" name=""/>
        <dsp:cNvSpPr/>
      </dsp:nvSpPr>
      <dsp:spPr>
        <a:xfrm>
          <a:off x="9411087" y="190614"/>
          <a:ext cx="511259" cy="511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DB6B44-7BC7-4AD4-9D88-03DF785A1BDA}">
      <dsp:nvSpPr>
        <dsp:cNvPr id="0" name=""/>
        <dsp:cNvSpPr/>
      </dsp:nvSpPr>
      <dsp:spPr>
        <a:xfrm>
          <a:off x="8936346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Moderation</a:t>
          </a:r>
        </a:p>
      </dsp:txBody>
      <dsp:txXfrm>
        <a:off x="8936346" y="1169311"/>
        <a:ext cx="1460742" cy="584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3E9B-8BE6-9E48-B5F7-24A93137D08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271D9-4177-024A-8708-7ECE2038D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92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271D9-4177-024A-8708-7ECE2038D71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928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F4B2-8564-D046-B3E0-B99F361E5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D0FB45-F573-434C-A066-DE9309694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5FE47-083B-3B4B-93CD-3A65A688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CB4CB-6A45-7547-A071-EF6FF03C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5410F-2E9E-A946-BFB1-EA02C77C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653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968F-D817-0B4A-9DE1-841F9CF46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FB573-1397-0A49-8C4C-238D1338E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D3D5D-B815-BA42-AAE9-724452CD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609F0-9571-BF48-AD3E-D0D01CD7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0E5E1-2071-D248-98E4-18C0D3081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0301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FA29EE-EF1B-0149-BAD3-7E72E3B14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7B0AD-5172-A04F-A96C-C3D04F925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95379-8AEF-0F4A-A35C-BD6827402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2F5F1-24EB-6D49-8541-2AD428F5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CD405-8E9F-4D4E-91DE-375BAEC4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938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31DF-37B0-7540-8A3D-95E4189B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C58E7-54F2-9C41-99D3-C62802149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549A8-FB6A-9F43-9E5B-D85B2932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9F804-1647-8E49-BFEB-EEA41BDD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DD0E9-5F73-C541-AD59-AD840064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9156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2841-DF1D-3046-8193-1C77D7DEB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A44E7-6E5A-864D-B1E0-88C98A9FD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553C-83AF-4145-A69B-58AE04CC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EBCF5-0D42-EA46-9DF9-222FD3F3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03991-E0E3-C549-BAFF-6E4B189AB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9380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18D39-4EF3-2A4F-81F8-3BF9290E6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4D12E-2FF0-DF46-924B-0AC8AE6D8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38391-B1DD-6047-9EEA-180615056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463D3-56B5-4F40-A095-587954CD1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A7AE2-DC6E-BC4B-A4A3-FE2247B3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FAFB9-CCB0-9247-A5D0-8D563EDD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5110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39E5-EBBF-D744-B9FB-39100538C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74C9B-6837-7D4B-A4CC-B029FFED1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7C89D-9F24-7046-BFD9-A25B86B69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2D7CBA-2FFF-9546-9BB5-0248DA62D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113D9-6548-7643-8B9E-817B70DFD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7D3B4E-E893-9443-9E3D-3B0CC1C52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6AB7E-C0C4-3547-97BF-7D7C97140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8F8A37-C891-4D40-A021-08ECB707F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9008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0F66-EA60-D348-825E-416B9C70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8EE73-FA20-094E-90F3-1D61229D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133A5-B3BD-844C-AE79-4F3B6B9B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8090-09B1-A446-930E-A2BB8F19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6182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E87766-3E62-2246-AFD4-AB88E152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16A7E3-A3E6-9C45-8F1E-DB0B7022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6BE3B-7C93-E949-A17F-B9020E28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8618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1F25C-18E5-9C4D-A044-D5E78F631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5F646-F9BF-394E-9588-4614FED46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5849B-B9EA-9048-A0C3-1EF04C560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3672F-7ABB-9F42-A3BA-0C43743A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45B7-FB8C-3842-8C7C-DFC5E653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61F44-F33F-AA42-9CD5-B58F52ECA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7462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D8E6-1AAF-FD46-8B34-C15106FE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6F3966-D341-264D-A293-D2FD4C4FB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C61E9-8CD7-AE45-88A4-EDBA27B3A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40B01-51C7-114E-9090-551B4F09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5E6E0-DE01-5047-88BA-FC6C6F426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BF202-8166-8D4B-A40C-F046E246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6900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7E90A-2935-C443-834C-2F5D62BF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0BEA2-1E3B-A944-A36A-03CFFA81B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68A46-B001-6442-A729-DE48E32AA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3A5D8-47BA-0349-A71D-579DA63CD60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C1139-E713-C54F-91FC-C93BF8746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1954-36AE-5844-979E-1E5A659A4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0DDEBE-5B47-05B3-C656-EAC3D7412137}"/>
              </a:ext>
            </a:extLst>
          </p:cNvPr>
          <p:cNvSpPr txBox="1"/>
          <p:nvPr/>
        </p:nvSpPr>
        <p:spPr>
          <a:xfrm>
            <a:off x="115746" y="34724"/>
            <a:ext cx="3565003" cy="1323439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r>
              <a:rPr lang="en-GB" sz="8000" b="1" dirty="0">
                <a:solidFill>
                  <a:schemeClr val="bg1"/>
                </a:solidFill>
              </a:rPr>
              <a:t>RSE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A40F52-B519-3B1A-FD45-B51D61A0B346}"/>
              </a:ext>
            </a:extLst>
          </p:cNvPr>
          <p:cNvSpPr txBox="1"/>
          <p:nvPr/>
        </p:nvSpPr>
        <p:spPr>
          <a:xfrm>
            <a:off x="9502815" y="462987"/>
            <a:ext cx="2573439" cy="625033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FC0569-2AB3-3FCE-CD6C-11482EA3FB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01" y="2447683"/>
            <a:ext cx="11235397" cy="232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6705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1D4057-45AA-4378-69B0-20B05BA655CE}"/>
              </a:ext>
            </a:extLst>
          </p:cNvPr>
          <p:cNvSpPr txBox="1"/>
          <p:nvPr/>
        </p:nvSpPr>
        <p:spPr>
          <a:xfrm>
            <a:off x="312517" y="2007404"/>
            <a:ext cx="11678855" cy="4836067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Broadbottom we aim 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 pupils develop feelings of self respect, confidence and empathy.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Create a positive culture around issues of sexuality and relationships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endParaRPr lang="en-GB" sz="2400" b="0" i="0" dirty="0">
              <a:solidFill>
                <a:schemeClr val="bg1"/>
              </a:solidFill>
              <a:effectLst/>
              <a:latin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Prepare pupils for puberty and give them an understanding of sexual development and the importance of health and hygiene.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endParaRPr lang="en-GB" sz="2400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Teach pupils the correct vocabulary to describe themselves and their bodies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4CABE0-9E32-03CF-63BC-C76DA7C0FAB7}"/>
              </a:ext>
            </a:extLst>
          </p:cNvPr>
          <p:cNvSpPr txBox="1"/>
          <p:nvPr/>
        </p:nvSpPr>
        <p:spPr>
          <a:xfrm>
            <a:off x="115747" y="92598"/>
            <a:ext cx="3171463" cy="1323439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r>
              <a:rPr lang="en-GB" sz="8000" b="1" dirty="0">
                <a:solidFill>
                  <a:schemeClr val="bg1"/>
                </a:solidFill>
              </a:rPr>
              <a:t>RSE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959477-E3A7-732C-CD0D-1DA7CB1C5FB2}"/>
              </a:ext>
            </a:extLst>
          </p:cNvPr>
          <p:cNvSpPr txBox="1"/>
          <p:nvPr/>
        </p:nvSpPr>
        <p:spPr>
          <a:xfrm>
            <a:off x="9653286" y="428263"/>
            <a:ext cx="2338086" cy="694481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85771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752E394E-0D4B-0B31-EE06-F3E66F2FA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77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7800497" y="3542406"/>
            <a:ext cx="33833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RSE helps pupils understand the fundamental building blocks and characteristics of positive relationships.</a:t>
            </a:r>
          </a:p>
        </p:txBody>
      </p:sp>
    </p:spTree>
    <p:extLst>
      <p:ext uri="{BB962C8B-B14F-4D97-AF65-F5344CB8AC3E}">
        <p14:creationId xmlns:p14="http://schemas.microsoft.com/office/powerpoint/2010/main" val="349218704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DBFD0C3C-CE80-113E-33A0-8B477A44A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4" y="103189"/>
            <a:ext cx="11946097" cy="658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7372235" y="2766902"/>
            <a:ext cx="33833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RSE </a:t>
            </a:r>
            <a:r>
              <a:rPr lang="en-GB" sz="2400" b="1" i="0" dirty="0">
                <a:solidFill>
                  <a:schemeClr val="bg1"/>
                </a:solidFill>
                <a:effectLst/>
              </a:rPr>
              <a:t>provides pupils with the skills and knowledge they need to have safe, fulfilling relationships, take responsibility for their sexual health, and feel secure and happy in their sexuality</a:t>
            </a:r>
            <a:endParaRPr lang="en-GB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51788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A2DA4BE-53DA-4837-6F0A-863389E48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8950893" y="196037"/>
            <a:ext cx="33833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RSE educates pupils about the </a:t>
            </a:r>
            <a:r>
              <a:rPr lang="en-GB" sz="2400" b="1" i="0" dirty="0">
                <a:solidFill>
                  <a:schemeClr val="bg1"/>
                </a:solidFill>
                <a:effectLst/>
              </a:rPr>
              <a:t>rules and principles for keeping safe online, how to spot risks and harmful content and how to report it and help and support</a:t>
            </a:r>
            <a:endParaRPr lang="en-GB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60408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D3EF4A-8DA5-887B-A15C-ED23A61CA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487" y="638174"/>
            <a:ext cx="9929813" cy="580725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7734299" y="2880517"/>
            <a:ext cx="421286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0" dirty="0">
                <a:solidFill>
                  <a:srgbClr val="333333"/>
                </a:solidFill>
                <a:effectLst/>
              </a:rPr>
              <a:t>RSE helps to prepare children for changes like puberty and the transition into adult life. In schools, it can serve to provide a secure environment where pupils can feel comfortable asking questions they might not want to ask elsewhere.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5031921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71FFAA-0EF8-8488-BB51-BDDB20E0AD03}"/>
              </a:ext>
            </a:extLst>
          </p:cNvPr>
          <p:cNvSpPr txBox="1"/>
          <p:nvPr/>
        </p:nvSpPr>
        <p:spPr>
          <a:xfrm>
            <a:off x="274577" y="0"/>
            <a:ext cx="3098800" cy="1323439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r>
              <a:rPr lang="en-GB" sz="8000" b="1" dirty="0">
                <a:solidFill>
                  <a:schemeClr val="bg1"/>
                </a:solidFill>
              </a:rPr>
              <a:t>RSE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DF09D3-83DC-EF8A-13D0-DA431AE14010}"/>
              </a:ext>
            </a:extLst>
          </p:cNvPr>
          <p:cNvSpPr txBox="1"/>
          <p:nvPr/>
        </p:nvSpPr>
        <p:spPr>
          <a:xfrm>
            <a:off x="9456516" y="302904"/>
            <a:ext cx="2604304" cy="717630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5" name="TextBox 1">
            <a:extLst>
              <a:ext uri="{FF2B5EF4-FFF2-40B4-BE49-F238E27FC236}">
                <a16:creationId xmlns:a16="http://schemas.microsoft.com/office/drawing/2014/main" id="{43E0A327-86D8-AEDF-D75E-2BDF40331E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4279972"/>
              </p:ext>
            </p:extLst>
          </p:nvPr>
        </p:nvGraphicFramePr>
        <p:xfrm>
          <a:off x="611779" y="2447859"/>
          <a:ext cx="10751574" cy="17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513484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192</Words>
  <Application>Microsoft Office PowerPoint</Application>
  <PresentationFormat>Widescreen</PresentationFormat>
  <Paragraphs>22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Sutton</dc:creator>
  <cp:lastModifiedBy>Joanne Marrow</cp:lastModifiedBy>
  <cp:revision>24</cp:revision>
  <dcterms:created xsi:type="dcterms:W3CDTF">2019-09-27T14:28:44Z</dcterms:created>
  <dcterms:modified xsi:type="dcterms:W3CDTF">2023-04-26T10:48:19Z</dcterms:modified>
</cp:coreProperties>
</file>