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9" r:id="rId2"/>
    <p:sldId id="266" r:id="rId3"/>
    <p:sldId id="261" r:id="rId4"/>
    <p:sldId id="262" r:id="rId5"/>
    <p:sldId id="260" r:id="rId6"/>
    <p:sldId id="263" r:id="rId7"/>
    <p:sldId id="264" r:id="rId8"/>
    <p:sldId id="267"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94"/>
  </p:normalViewPr>
  <p:slideViewPr>
    <p:cSldViewPr snapToGrid="0" snapToObjects="1">
      <p:cViewPr varScale="1">
        <p:scale>
          <a:sx n="82" d="100"/>
          <a:sy n="82"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747470-D9F3-4DE1-A9A1-0F729719C21B}"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93576D0E-C251-4AC5-BFF3-E01EBCC25FC3}">
      <dgm:prSet/>
      <dgm:spPr/>
      <dgm:t>
        <a:bodyPr/>
        <a:lstStyle/>
        <a:p>
          <a:pPr>
            <a:lnSpc>
              <a:spcPct val="100000"/>
            </a:lnSpc>
            <a:defRPr cap="all"/>
          </a:pPr>
          <a:r>
            <a:rPr lang="en-GB"/>
            <a:t>Books</a:t>
          </a:r>
          <a:endParaRPr lang="en-US"/>
        </a:p>
      </dgm:t>
    </dgm:pt>
    <dgm:pt modelId="{8D97969C-F0EE-4BB1-8D4C-462F6DE61EBA}" type="parTrans" cxnId="{7B838A05-ED94-4A69-86F8-0E983D018729}">
      <dgm:prSet/>
      <dgm:spPr/>
      <dgm:t>
        <a:bodyPr/>
        <a:lstStyle/>
        <a:p>
          <a:endParaRPr lang="en-US"/>
        </a:p>
      </dgm:t>
    </dgm:pt>
    <dgm:pt modelId="{9469395C-A3A4-45B9-A896-1C2E1B6A639E}" type="sibTrans" cxnId="{7B838A05-ED94-4A69-86F8-0E983D018729}">
      <dgm:prSet/>
      <dgm:spPr/>
      <dgm:t>
        <a:bodyPr/>
        <a:lstStyle/>
        <a:p>
          <a:endParaRPr lang="en-US"/>
        </a:p>
      </dgm:t>
    </dgm:pt>
    <dgm:pt modelId="{7960F698-946B-4429-8558-B618F3D10E5F}">
      <dgm:prSet/>
      <dgm:spPr/>
      <dgm:t>
        <a:bodyPr/>
        <a:lstStyle/>
        <a:p>
          <a:pPr>
            <a:lnSpc>
              <a:spcPct val="100000"/>
            </a:lnSpc>
            <a:defRPr cap="all"/>
          </a:pPr>
          <a:r>
            <a:rPr lang="en-GB"/>
            <a:t>Learning walks</a:t>
          </a:r>
          <a:endParaRPr lang="en-US"/>
        </a:p>
      </dgm:t>
    </dgm:pt>
    <dgm:pt modelId="{44F32D84-E1E0-4F9E-B00F-06768D429856}" type="parTrans" cxnId="{2C115E58-3262-40C6-A4AB-2C7C8AF7CBE6}">
      <dgm:prSet/>
      <dgm:spPr/>
      <dgm:t>
        <a:bodyPr/>
        <a:lstStyle/>
        <a:p>
          <a:endParaRPr lang="en-US"/>
        </a:p>
      </dgm:t>
    </dgm:pt>
    <dgm:pt modelId="{AA3B1BBE-A6B1-46FA-84CC-0B1CE505CC39}" type="sibTrans" cxnId="{2C115E58-3262-40C6-A4AB-2C7C8AF7CBE6}">
      <dgm:prSet/>
      <dgm:spPr/>
      <dgm:t>
        <a:bodyPr/>
        <a:lstStyle/>
        <a:p>
          <a:endParaRPr lang="en-US"/>
        </a:p>
      </dgm:t>
    </dgm:pt>
    <dgm:pt modelId="{838A14CF-8379-4C90-A162-85B670B57999}">
      <dgm:prSet/>
      <dgm:spPr/>
      <dgm:t>
        <a:bodyPr/>
        <a:lstStyle/>
        <a:p>
          <a:pPr>
            <a:lnSpc>
              <a:spcPct val="100000"/>
            </a:lnSpc>
            <a:defRPr cap="all"/>
          </a:pPr>
          <a:r>
            <a:rPr lang="en-GB"/>
            <a:t>Kahoot quizzes</a:t>
          </a:r>
          <a:endParaRPr lang="en-US"/>
        </a:p>
      </dgm:t>
    </dgm:pt>
    <dgm:pt modelId="{DB1CEE45-A6F4-4802-9017-07D52DF51F84}" type="parTrans" cxnId="{A484501F-8325-4A9F-8A3A-6A8FA6936781}">
      <dgm:prSet/>
      <dgm:spPr/>
      <dgm:t>
        <a:bodyPr/>
        <a:lstStyle/>
        <a:p>
          <a:endParaRPr lang="en-US"/>
        </a:p>
      </dgm:t>
    </dgm:pt>
    <dgm:pt modelId="{75AD51AD-E5DE-4548-AFCA-13B2516FC579}" type="sibTrans" cxnId="{A484501F-8325-4A9F-8A3A-6A8FA6936781}">
      <dgm:prSet/>
      <dgm:spPr/>
      <dgm:t>
        <a:bodyPr/>
        <a:lstStyle/>
        <a:p>
          <a:endParaRPr lang="en-US"/>
        </a:p>
      </dgm:t>
    </dgm:pt>
    <dgm:pt modelId="{818B966F-99A1-45B2-A463-94EFF39EBDBD}">
      <dgm:prSet/>
      <dgm:spPr/>
      <dgm:t>
        <a:bodyPr/>
        <a:lstStyle/>
        <a:p>
          <a:pPr>
            <a:lnSpc>
              <a:spcPct val="100000"/>
            </a:lnSpc>
            <a:defRPr cap="all"/>
          </a:pPr>
          <a:r>
            <a:rPr lang="en-GB"/>
            <a:t>Time machine</a:t>
          </a:r>
          <a:endParaRPr lang="en-US"/>
        </a:p>
      </dgm:t>
    </dgm:pt>
    <dgm:pt modelId="{34A72735-F13E-40FA-B2DE-B3853A1D5F5B}" type="parTrans" cxnId="{55AFF005-A943-422E-9504-4FB46D2D1C1C}">
      <dgm:prSet/>
      <dgm:spPr/>
      <dgm:t>
        <a:bodyPr/>
        <a:lstStyle/>
        <a:p>
          <a:endParaRPr lang="en-US"/>
        </a:p>
      </dgm:t>
    </dgm:pt>
    <dgm:pt modelId="{C9A8065B-8E2B-4BBA-B2BB-95A09DD2C863}" type="sibTrans" cxnId="{55AFF005-A943-422E-9504-4FB46D2D1C1C}">
      <dgm:prSet/>
      <dgm:spPr/>
      <dgm:t>
        <a:bodyPr/>
        <a:lstStyle/>
        <a:p>
          <a:endParaRPr lang="en-US"/>
        </a:p>
      </dgm:t>
    </dgm:pt>
    <dgm:pt modelId="{69185C58-0D6B-4D4C-9802-9E1DA566E34A}">
      <dgm:prSet/>
      <dgm:spPr/>
      <dgm:t>
        <a:bodyPr/>
        <a:lstStyle/>
        <a:p>
          <a:pPr>
            <a:lnSpc>
              <a:spcPct val="100000"/>
            </a:lnSpc>
            <a:defRPr cap="all"/>
          </a:pPr>
          <a:r>
            <a:rPr lang="en-GB" dirty="0"/>
            <a:t>Pupil voice</a:t>
          </a:r>
          <a:endParaRPr lang="en-US" dirty="0"/>
        </a:p>
      </dgm:t>
    </dgm:pt>
    <dgm:pt modelId="{88A4F70F-A6F2-4EF6-8945-F731C68E17F8}" type="parTrans" cxnId="{A2E44BE1-5B95-44B2-B23A-8C95CAB0E017}">
      <dgm:prSet/>
      <dgm:spPr/>
      <dgm:t>
        <a:bodyPr/>
        <a:lstStyle/>
        <a:p>
          <a:endParaRPr lang="en-US"/>
        </a:p>
      </dgm:t>
    </dgm:pt>
    <dgm:pt modelId="{0FCBAA73-CA68-4528-9901-A72695455672}" type="sibTrans" cxnId="{A2E44BE1-5B95-44B2-B23A-8C95CAB0E017}">
      <dgm:prSet/>
      <dgm:spPr/>
      <dgm:t>
        <a:bodyPr/>
        <a:lstStyle/>
        <a:p>
          <a:endParaRPr lang="en-US"/>
        </a:p>
      </dgm:t>
    </dgm:pt>
    <dgm:pt modelId="{F66774B2-0F6E-4CD0-ADF9-FF61674D3E90}">
      <dgm:prSet/>
      <dgm:spPr/>
      <dgm:t>
        <a:bodyPr/>
        <a:lstStyle/>
        <a:p>
          <a:pPr>
            <a:lnSpc>
              <a:spcPct val="100000"/>
            </a:lnSpc>
            <a:defRPr cap="all"/>
          </a:pPr>
          <a:r>
            <a:rPr lang="en-US" dirty="0"/>
            <a:t>Moderation</a:t>
          </a:r>
        </a:p>
      </dgm:t>
    </dgm:pt>
    <dgm:pt modelId="{42FB1863-B3B9-4FBE-8876-B4F72835DCE3}" type="parTrans" cxnId="{47CD5C11-5596-4BF6-9549-CFBBFB5CB698}">
      <dgm:prSet/>
      <dgm:spPr/>
      <dgm:t>
        <a:bodyPr/>
        <a:lstStyle/>
        <a:p>
          <a:endParaRPr lang="en-GB"/>
        </a:p>
      </dgm:t>
    </dgm:pt>
    <dgm:pt modelId="{05876AB4-354B-4DEB-9484-90A0927A65F6}" type="sibTrans" cxnId="{47CD5C11-5596-4BF6-9549-CFBBFB5CB698}">
      <dgm:prSet/>
      <dgm:spPr/>
      <dgm:t>
        <a:bodyPr/>
        <a:lstStyle/>
        <a:p>
          <a:endParaRPr lang="en-GB"/>
        </a:p>
      </dgm:t>
    </dgm:pt>
    <dgm:pt modelId="{AE138693-765F-44BB-9BCF-90528923930C}" type="pres">
      <dgm:prSet presAssocID="{5D747470-D9F3-4DE1-A9A1-0F729719C21B}" presName="root" presStyleCnt="0">
        <dgm:presLayoutVars>
          <dgm:dir/>
          <dgm:resizeHandles val="exact"/>
        </dgm:presLayoutVars>
      </dgm:prSet>
      <dgm:spPr/>
    </dgm:pt>
    <dgm:pt modelId="{BCC7DDF0-F866-4DC1-8709-BBDAE6AFB33B}" type="pres">
      <dgm:prSet presAssocID="{93576D0E-C251-4AC5-BFF3-E01EBCC25FC3}" presName="compNode" presStyleCnt="0"/>
      <dgm:spPr/>
    </dgm:pt>
    <dgm:pt modelId="{7507CD7C-202F-4B5B-9D81-B0EEE65358C5}" type="pres">
      <dgm:prSet presAssocID="{93576D0E-C251-4AC5-BFF3-E01EBCC25FC3}" presName="iconBgRect" presStyleLbl="bgShp" presStyleIdx="0" presStyleCnt="6"/>
      <dgm:spPr/>
    </dgm:pt>
    <dgm:pt modelId="{25C5E131-EA5F-47BB-9A8A-193F24E89B75}" type="pres">
      <dgm:prSet presAssocID="{93576D0E-C251-4AC5-BFF3-E01EBCC25FC3}"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0E1860B3-B1C5-40F7-A6F7-9040986AA3A5}" type="pres">
      <dgm:prSet presAssocID="{93576D0E-C251-4AC5-BFF3-E01EBCC25FC3}" presName="spaceRect" presStyleCnt="0"/>
      <dgm:spPr/>
    </dgm:pt>
    <dgm:pt modelId="{3F934CA2-F8BF-47FB-8C90-474EBB4A8DE7}" type="pres">
      <dgm:prSet presAssocID="{93576D0E-C251-4AC5-BFF3-E01EBCC25FC3}" presName="textRect" presStyleLbl="revTx" presStyleIdx="0" presStyleCnt="6">
        <dgm:presLayoutVars>
          <dgm:chMax val="1"/>
          <dgm:chPref val="1"/>
        </dgm:presLayoutVars>
      </dgm:prSet>
      <dgm:spPr/>
    </dgm:pt>
    <dgm:pt modelId="{792AEBA0-1BEF-407E-BB73-0575C8487E7A}" type="pres">
      <dgm:prSet presAssocID="{9469395C-A3A4-45B9-A896-1C2E1B6A639E}" presName="sibTrans" presStyleCnt="0"/>
      <dgm:spPr/>
    </dgm:pt>
    <dgm:pt modelId="{C335C928-218C-4AA9-9A3B-6BE5C27598A2}" type="pres">
      <dgm:prSet presAssocID="{7960F698-946B-4429-8558-B618F3D10E5F}" presName="compNode" presStyleCnt="0"/>
      <dgm:spPr/>
    </dgm:pt>
    <dgm:pt modelId="{C600879F-D7A4-4C92-90A4-E1639F20FA23}" type="pres">
      <dgm:prSet presAssocID="{7960F698-946B-4429-8558-B618F3D10E5F}" presName="iconBgRect" presStyleLbl="bgShp" presStyleIdx="1" presStyleCnt="6"/>
      <dgm:spPr/>
    </dgm:pt>
    <dgm:pt modelId="{FBBA3CAF-7A22-4DA7-BEA3-6EF9CFBB45E2}" type="pres">
      <dgm:prSet presAssocID="{7960F698-946B-4429-8558-B618F3D10E5F}"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Walk"/>
        </a:ext>
      </dgm:extLst>
    </dgm:pt>
    <dgm:pt modelId="{C2DC24A9-F626-4DF3-8E59-C5A63543FF0F}" type="pres">
      <dgm:prSet presAssocID="{7960F698-946B-4429-8558-B618F3D10E5F}" presName="spaceRect" presStyleCnt="0"/>
      <dgm:spPr/>
    </dgm:pt>
    <dgm:pt modelId="{98AE47AB-C4AB-4D73-9252-E3FBA1D03D27}" type="pres">
      <dgm:prSet presAssocID="{7960F698-946B-4429-8558-B618F3D10E5F}" presName="textRect" presStyleLbl="revTx" presStyleIdx="1" presStyleCnt="6">
        <dgm:presLayoutVars>
          <dgm:chMax val="1"/>
          <dgm:chPref val="1"/>
        </dgm:presLayoutVars>
      </dgm:prSet>
      <dgm:spPr/>
    </dgm:pt>
    <dgm:pt modelId="{00018428-8B6C-4222-8AA8-E41669407160}" type="pres">
      <dgm:prSet presAssocID="{AA3B1BBE-A6B1-46FA-84CC-0B1CE505CC39}" presName="sibTrans" presStyleCnt="0"/>
      <dgm:spPr/>
    </dgm:pt>
    <dgm:pt modelId="{7E3A4E50-F04D-4203-B927-748C55BBE852}" type="pres">
      <dgm:prSet presAssocID="{838A14CF-8379-4C90-A162-85B670B57999}" presName="compNode" presStyleCnt="0"/>
      <dgm:spPr/>
    </dgm:pt>
    <dgm:pt modelId="{AA58B500-4ABC-4B7F-8B4B-9C05CA19E63C}" type="pres">
      <dgm:prSet presAssocID="{838A14CF-8379-4C90-A162-85B670B57999}" presName="iconBgRect" presStyleLbl="bgShp" presStyleIdx="2" presStyleCnt="6"/>
      <dgm:spPr/>
    </dgm:pt>
    <dgm:pt modelId="{D456DD72-D17C-40BA-8AF4-6B98F3B86289}" type="pres">
      <dgm:prSet presAssocID="{838A14CF-8379-4C90-A162-85B670B5799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ead with Gears"/>
        </a:ext>
      </dgm:extLst>
    </dgm:pt>
    <dgm:pt modelId="{9CC5A602-AB92-4302-A998-8C5649EDB630}" type="pres">
      <dgm:prSet presAssocID="{838A14CF-8379-4C90-A162-85B670B57999}" presName="spaceRect" presStyleCnt="0"/>
      <dgm:spPr/>
    </dgm:pt>
    <dgm:pt modelId="{EE813258-EF49-46A5-888F-67D191DDB2C1}" type="pres">
      <dgm:prSet presAssocID="{838A14CF-8379-4C90-A162-85B670B57999}" presName="textRect" presStyleLbl="revTx" presStyleIdx="2" presStyleCnt="6">
        <dgm:presLayoutVars>
          <dgm:chMax val="1"/>
          <dgm:chPref val="1"/>
        </dgm:presLayoutVars>
      </dgm:prSet>
      <dgm:spPr/>
    </dgm:pt>
    <dgm:pt modelId="{B6D66685-8028-44EB-967F-47A7AF3E45B6}" type="pres">
      <dgm:prSet presAssocID="{75AD51AD-E5DE-4548-AFCA-13B2516FC579}" presName="sibTrans" presStyleCnt="0"/>
      <dgm:spPr/>
    </dgm:pt>
    <dgm:pt modelId="{D0FE1339-E17A-4364-A9AB-64496CC90398}" type="pres">
      <dgm:prSet presAssocID="{818B966F-99A1-45B2-A463-94EFF39EBDBD}" presName="compNode" presStyleCnt="0"/>
      <dgm:spPr/>
    </dgm:pt>
    <dgm:pt modelId="{029D4453-99CA-4B4B-AFB9-1BA4593BAB54}" type="pres">
      <dgm:prSet presAssocID="{818B966F-99A1-45B2-A463-94EFF39EBDBD}" presName="iconBgRect" presStyleLbl="bgShp" presStyleIdx="3" presStyleCnt="6"/>
      <dgm:spPr/>
    </dgm:pt>
    <dgm:pt modelId="{F07C5D8A-80BE-46D1-9BBB-B3E89EE973FD}" type="pres">
      <dgm:prSet presAssocID="{818B966F-99A1-45B2-A463-94EFF39EBDB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topwatch"/>
        </a:ext>
      </dgm:extLst>
    </dgm:pt>
    <dgm:pt modelId="{26A870ED-5E4E-468A-A24F-143DCCD2B9B6}" type="pres">
      <dgm:prSet presAssocID="{818B966F-99A1-45B2-A463-94EFF39EBDBD}" presName="spaceRect" presStyleCnt="0"/>
      <dgm:spPr/>
    </dgm:pt>
    <dgm:pt modelId="{CF14BD58-5753-46BB-917B-647766895314}" type="pres">
      <dgm:prSet presAssocID="{818B966F-99A1-45B2-A463-94EFF39EBDBD}" presName="textRect" presStyleLbl="revTx" presStyleIdx="3" presStyleCnt="6">
        <dgm:presLayoutVars>
          <dgm:chMax val="1"/>
          <dgm:chPref val="1"/>
        </dgm:presLayoutVars>
      </dgm:prSet>
      <dgm:spPr/>
    </dgm:pt>
    <dgm:pt modelId="{26B0A637-F5DC-4194-8321-131F21F8B160}" type="pres">
      <dgm:prSet presAssocID="{C9A8065B-8E2B-4BBA-B2BB-95A09DD2C863}" presName="sibTrans" presStyleCnt="0"/>
      <dgm:spPr/>
    </dgm:pt>
    <dgm:pt modelId="{A399C5F4-0B86-445B-8AA3-DB9B994D337A}" type="pres">
      <dgm:prSet presAssocID="{69185C58-0D6B-4D4C-9802-9E1DA566E34A}" presName="compNode" presStyleCnt="0"/>
      <dgm:spPr/>
    </dgm:pt>
    <dgm:pt modelId="{AC818902-9477-4E83-98E5-8341C61AAC56}" type="pres">
      <dgm:prSet presAssocID="{69185C58-0D6B-4D4C-9802-9E1DA566E34A}" presName="iconBgRect" presStyleLbl="bgShp" presStyleIdx="4" presStyleCnt="6"/>
      <dgm:spPr/>
    </dgm:pt>
    <dgm:pt modelId="{CCAB5B2D-A8C7-4A17-B68B-E88D96E11FCD}" type="pres">
      <dgm:prSet presAssocID="{69185C58-0D6B-4D4C-9802-9E1DA566E34A}"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Radio microphone"/>
        </a:ext>
      </dgm:extLst>
    </dgm:pt>
    <dgm:pt modelId="{63E0720C-1973-4809-AC7E-75CE947E973D}" type="pres">
      <dgm:prSet presAssocID="{69185C58-0D6B-4D4C-9802-9E1DA566E34A}" presName="spaceRect" presStyleCnt="0"/>
      <dgm:spPr/>
    </dgm:pt>
    <dgm:pt modelId="{5410F5C7-5533-4E8F-BE33-0586F7DAD63D}" type="pres">
      <dgm:prSet presAssocID="{69185C58-0D6B-4D4C-9802-9E1DA566E34A}" presName="textRect" presStyleLbl="revTx" presStyleIdx="4" presStyleCnt="6">
        <dgm:presLayoutVars>
          <dgm:chMax val="1"/>
          <dgm:chPref val="1"/>
        </dgm:presLayoutVars>
      </dgm:prSet>
      <dgm:spPr/>
    </dgm:pt>
    <dgm:pt modelId="{05964677-EAE5-4992-80AB-0AAC37416FFC}" type="pres">
      <dgm:prSet presAssocID="{0FCBAA73-CA68-4528-9901-A72695455672}" presName="sibTrans" presStyleCnt="0"/>
      <dgm:spPr/>
    </dgm:pt>
    <dgm:pt modelId="{CC01938A-31E9-4989-ABDA-77EE981DCD62}" type="pres">
      <dgm:prSet presAssocID="{F66774B2-0F6E-4CD0-ADF9-FF61674D3E90}" presName="compNode" presStyleCnt="0"/>
      <dgm:spPr/>
    </dgm:pt>
    <dgm:pt modelId="{B8292A22-7316-4B1A-9743-48FB434A3563}" type="pres">
      <dgm:prSet presAssocID="{F66774B2-0F6E-4CD0-ADF9-FF61674D3E90}" presName="iconBgRect" presStyleLbl="bgShp" presStyleIdx="5" presStyleCnt="6"/>
      <dgm:spPr/>
    </dgm:pt>
    <dgm:pt modelId="{E0132776-2B47-4EC8-98E4-4CF072251030}" type="pres">
      <dgm:prSet presAssocID="{F66774B2-0F6E-4CD0-ADF9-FF61674D3E90}" presName="iconRect" presStyleLbl="node1" presStyleIdx="5" presStyleCnt="6"/>
      <dgm:spPr/>
    </dgm:pt>
    <dgm:pt modelId="{30B58468-0D53-4CCF-8188-2B742CA7874B}" type="pres">
      <dgm:prSet presAssocID="{F66774B2-0F6E-4CD0-ADF9-FF61674D3E90}" presName="spaceRect" presStyleCnt="0"/>
      <dgm:spPr/>
    </dgm:pt>
    <dgm:pt modelId="{78DB6B44-7BC7-4AD4-9D88-03DF785A1BDA}" type="pres">
      <dgm:prSet presAssocID="{F66774B2-0F6E-4CD0-ADF9-FF61674D3E90}" presName="textRect" presStyleLbl="revTx" presStyleIdx="5" presStyleCnt="6">
        <dgm:presLayoutVars>
          <dgm:chMax val="1"/>
          <dgm:chPref val="1"/>
        </dgm:presLayoutVars>
      </dgm:prSet>
      <dgm:spPr/>
    </dgm:pt>
  </dgm:ptLst>
  <dgm:cxnLst>
    <dgm:cxn modelId="{167C5005-5D5B-49CD-891F-DECE7498FD4F}" type="presOf" srcId="{7960F698-946B-4429-8558-B618F3D10E5F}" destId="{98AE47AB-C4AB-4D73-9252-E3FBA1D03D27}" srcOrd="0" destOrd="0" presId="urn:microsoft.com/office/officeart/2018/5/layout/IconCircleLabelList"/>
    <dgm:cxn modelId="{7B838A05-ED94-4A69-86F8-0E983D018729}" srcId="{5D747470-D9F3-4DE1-A9A1-0F729719C21B}" destId="{93576D0E-C251-4AC5-BFF3-E01EBCC25FC3}" srcOrd="0" destOrd="0" parTransId="{8D97969C-F0EE-4BB1-8D4C-462F6DE61EBA}" sibTransId="{9469395C-A3A4-45B9-A896-1C2E1B6A639E}"/>
    <dgm:cxn modelId="{55AFF005-A943-422E-9504-4FB46D2D1C1C}" srcId="{5D747470-D9F3-4DE1-A9A1-0F729719C21B}" destId="{818B966F-99A1-45B2-A463-94EFF39EBDBD}" srcOrd="3" destOrd="0" parTransId="{34A72735-F13E-40FA-B2DE-B3853A1D5F5B}" sibTransId="{C9A8065B-8E2B-4BBA-B2BB-95A09DD2C863}"/>
    <dgm:cxn modelId="{47CD5C11-5596-4BF6-9549-CFBBFB5CB698}" srcId="{5D747470-D9F3-4DE1-A9A1-0F729719C21B}" destId="{F66774B2-0F6E-4CD0-ADF9-FF61674D3E90}" srcOrd="5" destOrd="0" parTransId="{42FB1863-B3B9-4FBE-8876-B4F72835DCE3}" sibTransId="{05876AB4-354B-4DEB-9484-90A0927A65F6}"/>
    <dgm:cxn modelId="{1B459118-8537-4EEE-A87E-7AAE38ED51C4}" type="presOf" srcId="{838A14CF-8379-4C90-A162-85B670B57999}" destId="{EE813258-EF49-46A5-888F-67D191DDB2C1}" srcOrd="0" destOrd="0" presId="urn:microsoft.com/office/officeart/2018/5/layout/IconCircleLabelList"/>
    <dgm:cxn modelId="{A484501F-8325-4A9F-8A3A-6A8FA6936781}" srcId="{5D747470-D9F3-4DE1-A9A1-0F729719C21B}" destId="{838A14CF-8379-4C90-A162-85B670B57999}" srcOrd="2" destOrd="0" parTransId="{DB1CEE45-A6F4-4802-9017-07D52DF51F84}" sibTransId="{75AD51AD-E5DE-4548-AFCA-13B2516FC579}"/>
    <dgm:cxn modelId="{D80F0060-1E2A-469D-9E8D-5C2F7FE48E9F}" type="presOf" srcId="{69185C58-0D6B-4D4C-9802-9E1DA566E34A}" destId="{5410F5C7-5533-4E8F-BE33-0586F7DAD63D}" srcOrd="0" destOrd="0" presId="urn:microsoft.com/office/officeart/2018/5/layout/IconCircleLabelList"/>
    <dgm:cxn modelId="{C2017A55-DCB5-4BFB-8C7C-FD40D0ACB954}" type="presOf" srcId="{93576D0E-C251-4AC5-BFF3-E01EBCC25FC3}" destId="{3F934CA2-F8BF-47FB-8C90-474EBB4A8DE7}" srcOrd="0" destOrd="0" presId="urn:microsoft.com/office/officeart/2018/5/layout/IconCircleLabelList"/>
    <dgm:cxn modelId="{2C115E58-3262-40C6-A4AB-2C7C8AF7CBE6}" srcId="{5D747470-D9F3-4DE1-A9A1-0F729719C21B}" destId="{7960F698-946B-4429-8558-B618F3D10E5F}" srcOrd="1" destOrd="0" parTransId="{44F32D84-E1E0-4F9E-B00F-06768D429856}" sibTransId="{AA3B1BBE-A6B1-46FA-84CC-0B1CE505CC39}"/>
    <dgm:cxn modelId="{6806E097-04E1-40FF-B960-A149A1C1CB4F}" type="presOf" srcId="{5D747470-D9F3-4DE1-A9A1-0F729719C21B}" destId="{AE138693-765F-44BB-9BCF-90528923930C}" srcOrd="0" destOrd="0" presId="urn:microsoft.com/office/officeart/2018/5/layout/IconCircleLabelList"/>
    <dgm:cxn modelId="{5CF0C3D4-DD12-4DCC-94D9-05815002DBFC}" type="presOf" srcId="{818B966F-99A1-45B2-A463-94EFF39EBDBD}" destId="{CF14BD58-5753-46BB-917B-647766895314}" srcOrd="0" destOrd="0" presId="urn:microsoft.com/office/officeart/2018/5/layout/IconCircleLabelList"/>
    <dgm:cxn modelId="{A2E44BE1-5B95-44B2-B23A-8C95CAB0E017}" srcId="{5D747470-D9F3-4DE1-A9A1-0F729719C21B}" destId="{69185C58-0D6B-4D4C-9802-9E1DA566E34A}" srcOrd="4" destOrd="0" parTransId="{88A4F70F-A6F2-4EF6-8945-F731C68E17F8}" sibTransId="{0FCBAA73-CA68-4528-9901-A72695455672}"/>
    <dgm:cxn modelId="{79A2D0E4-0BBB-4E12-B5A3-DEF5F8BF6D20}" type="presOf" srcId="{F66774B2-0F6E-4CD0-ADF9-FF61674D3E90}" destId="{78DB6B44-7BC7-4AD4-9D88-03DF785A1BDA}" srcOrd="0" destOrd="0" presId="urn:microsoft.com/office/officeart/2018/5/layout/IconCircleLabelList"/>
    <dgm:cxn modelId="{FBFC608F-396A-44C8-A9D6-75625CDE5362}" type="presParOf" srcId="{AE138693-765F-44BB-9BCF-90528923930C}" destId="{BCC7DDF0-F866-4DC1-8709-BBDAE6AFB33B}" srcOrd="0" destOrd="0" presId="urn:microsoft.com/office/officeart/2018/5/layout/IconCircleLabelList"/>
    <dgm:cxn modelId="{1E09FC32-C03A-46BF-B35C-C5FD0F74D304}" type="presParOf" srcId="{BCC7DDF0-F866-4DC1-8709-BBDAE6AFB33B}" destId="{7507CD7C-202F-4B5B-9D81-B0EEE65358C5}" srcOrd="0" destOrd="0" presId="urn:microsoft.com/office/officeart/2018/5/layout/IconCircleLabelList"/>
    <dgm:cxn modelId="{C0FA3B63-7AD2-4AA8-B850-808FBBF5EF2E}" type="presParOf" srcId="{BCC7DDF0-F866-4DC1-8709-BBDAE6AFB33B}" destId="{25C5E131-EA5F-47BB-9A8A-193F24E89B75}" srcOrd="1" destOrd="0" presId="urn:microsoft.com/office/officeart/2018/5/layout/IconCircleLabelList"/>
    <dgm:cxn modelId="{4CCE0610-2870-4BE1-8A39-97832E4B2864}" type="presParOf" srcId="{BCC7DDF0-F866-4DC1-8709-BBDAE6AFB33B}" destId="{0E1860B3-B1C5-40F7-A6F7-9040986AA3A5}" srcOrd="2" destOrd="0" presId="urn:microsoft.com/office/officeart/2018/5/layout/IconCircleLabelList"/>
    <dgm:cxn modelId="{D19C17A9-1727-4CC9-A73B-3BCE25E64A55}" type="presParOf" srcId="{BCC7DDF0-F866-4DC1-8709-BBDAE6AFB33B}" destId="{3F934CA2-F8BF-47FB-8C90-474EBB4A8DE7}" srcOrd="3" destOrd="0" presId="urn:microsoft.com/office/officeart/2018/5/layout/IconCircleLabelList"/>
    <dgm:cxn modelId="{08C80B64-CE98-4E73-B7E3-A0331D96E627}" type="presParOf" srcId="{AE138693-765F-44BB-9BCF-90528923930C}" destId="{792AEBA0-1BEF-407E-BB73-0575C8487E7A}" srcOrd="1" destOrd="0" presId="urn:microsoft.com/office/officeart/2018/5/layout/IconCircleLabelList"/>
    <dgm:cxn modelId="{30CE41BE-EAEB-4088-9C01-777F2F26E405}" type="presParOf" srcId="{AE138693-765F-44BB-9BCF-90528923930C}" destId="{C335C928-218C-4AA9-9A3B-6BE5C27598A2}" srcOrd="2" destOrd="0" presId="urn:microsoft.com/office/officeart/2018/5/layout/IconCircleLabelList"/>
    <dgm:cxn modelId="{1A3A7809-118E-4002-BFB7-E39C1D0A7D19}" type="presParOf" srcId="{C335C928-218C-4AA9-9A3B-6BE5C27598A2}" destId="{C600879F-D7A4-4C92-90A4-E1639F20FA23}" srcOrd="0" destOrd="0" presId="urn:microsoft.com/office/officeart/2018/5/layout/IconCircleLabelList"/>
    <dgm:cxn modelId="{6F1C6EE6-A1D9-44E1-A927-BA40D44D94F0}" type="presParOf" srcId="{C335C928-218C-4AA9-9A3B-6BE5C27598A2}" destId="{FBBA3CAF-7A22-4DA7-BEA3-6EF9CFBB45E2}" srcOrd="1" destOrd="0" presId="urn:microsoft.com/office/officeart/2018/5/layout/IconCircleLabelList"/>
    <dgm:cxn modelId="{4F3B4DD4-9C89-4D6F-AE1D-97A945FB78EF}" type="presParOf" srcId="{C335C928-218C-4AA9-9A3B-6BE5C27598A2}" destId="{C2DC24A9-F626-4DF3-8E59-C5A63543FF0F}" srcOrd="2" destOrd="0" presId="urn:microsoft.com/office/officeart/2018/5/layout/IconCircleLabelList"/>
    <dgm:cxn modelId="{87C6524C-834E-4677-AA4E-F78FB8F1827F}" type="presParOf" srcId="{C335C928-218C-4AA9-9A3B-6BE5C27598A2}" destId="{98AE47AB-C4AB-4D73-9252-E3FBA1D03D27}" srcOrd="3" destOrd="0" presId="urn:microsoft.com/office/officeart/2018/5/layout/IconCircleLabelList"/>
    <dgm:cxn modelId="{DB861527-5464-4262-B795-FDC2635EF498}" type="presParOf" srcId="{AE138693-765F-44BB-9BCF-90528923930C}" destId="{00018428-8B6C-4222-8AA8-E41669407160}" srcOrd="3" destOrd="0" presId="urn:microsoft.com/office/officeart/2018/5/layout/IconCircleLabelList"/>
    <dgm:cxn modelId="{D901EBA3-6D34-4D35-91ED-058D16A8E1F5}" type="presParOf" srcId="{AE138693-765F-44BB-9BCF-90528923930C}" destId="{7E3A4E50-F04D-4203-B927-748C55BBE852}" srcOrd="4" destOrd="0" presId="urn:microsoft.com/office/officeart/2018/5/layout/IconCircleLabelList"/>
    <dgm:cxn modelId="{2DB97FC7-70EE-4961-A9AC-6F83A08E4AA1}" type="presParOf" srcId="{7E3A4E50-F04D-4203-B927-748C55BBE852}" destId="{AA58B500-4ABC-4B7F-8B4B-9C05CA19E63C}" srcOrd="0" destOrd="0" presId="urn:microsoft.com/office/officeart/2018/5/layout/IconCircleLabelList"/>
    <dgm:cxn modelId="{F0E3B7E9-563D-48B8-A3D3-6C40EC825063}" type="presParOf" srcId="{7E3A4E50-F04D-4203-B927-748C55BBE852}" destId="{D456DD72-D17C-40BA-8AF4-6B98F3B86289}" srcOrd="1" destOrd="0" presId="urn:microsoft.com/office/officeart/2018/5/layout/IconCircleLabelList"/>
    <dgm:cxn modelId="{F75D05F6-648C-4FA8-819E-668D14281AB7}" type="presParOf" srcId="{7E3A4E50-F04D-4203-B927-748C55BBE852}" destId="{9CC5A602-AB92-4302-A998-8C5649EDB630}" srcOrd="2" destOrd="0" presId="urn:microsoft.com/office/officeart/2018/5/layout/IconCircleLabelList"/>
    <dgm:cxn modelId="{0A5E1A61-3875-4445-A5BC-5DC78AE21085}" type="presParOf" srcId="{7E3A4E50-F04D-4203-B927-748C55BBE852}" destId="{EE813258-EF49-46A5-888F-67D191DDB2C1}" srcOrd="3" destOrd="0" presId="urn:microsoft.com/office/officeart/2018/5/layout/IconCircleLabelList"/>
    <dgm:cxn modelId="{B8667743-ADAE-47A7-8910-EF0C6705788A}" type="presParOf" srcId="{AE138693-765F-44BB-9BCF-90528923930C}" destId="{B6D66685-8028-44EB-967F-47A7AF3E45B6}" srcOrd="5" destOrd="0" presId="urn:microsoft.com/office/officeart/2018/5/layout/IconCircleLabelList"/>
    <dgm:cxn modelId="{A398B85E-C498-4594-AD76-10AAD5E0D54A}" type="presParOf" srcId="{AE138693-765F-44BB-9BCF-90528923930C}" destId="{D0FE1339-E17A-4364-A9AB-64496CC90398}" srcOrd="6" destOrd="0" presId="urn:microsoft.com/office/officeart/2018/5/layout/IconCircleLabelList"/>
    <dgm:cxn modelId="{E63ED8D7-9043-4DE1-B9B9-FD32CF255B7D}" type="presParOf" srcId="{D0FE1339-E17A-4364-A9AB-64496CC90398}" destId="{029D4453-99CA-4B4B-AFB9-1BA4593BAB54}" srcOrd="0" destOrd="0" presId="urn:microsoft.com/office/officeart/2018/5/layout/IconCircleLabelList"/>
    <dgm:cxn modelId="{D5FAB859-D43B-467B-8AB0-85C9A2380849}" type="presParOf" srcId="{D0FE1339-E17A-4364-A9AB-64496CC90398}" destId="{F07C5D8A-80BE-46D1-9BBB-B3E89EE973FD}" srcOrd="1" destOrd="0" presId="urn:microsoft.com/office/officeart/2018/5/layout/IconCircleLabelList"/>
    <dgm:cxn modelId="{71FBF176-D020-44E3-B4F3-192B070E45F1}" type="presParOf" srcId="{D0FE1339-E17A-4364-A9AB-64496CC90398}" destId="{26A870ED-5E4E-468A-A24F-143DCCD2B9B6}" srcOrd="2" destOrd="0" presId="urn:microsoft.com/office/officeart/2018/5/layout/IconCircleLabelList"/>
    <dgm:cxn modelId="{D0F08A05-16EE-4DF0-8F3D-B6459B797D27}" type="presParOf" srcId="{D0FE1339-E17A-4364-A9AB-64496CC90398}" destId="{CF14BD58-5753-46BB-917B-647766895314}" srcOrd="3" destOrd="0" presId="urn:microsoft.com/office/officeart/2018/5/layout/IconCircleLabelList"/>
    <dgm:cxn modelId="{32B22B02-5C6D-412F-A0A3-EC60E7724D62}" type="presParOf" srcId="{AE138693-765F-44BB-9BCF-90528923930C}" destId="{26B0A637-F5DC-4194-8321-131F21F8B160}" srcOrd="7" destOrd="0" presId="urn:microsoft.com/office/officeart/2018/5/layout/IconCircleLabelList"/>
    <dgm:cxn modelId="{F046F88C-5648-40ED-8C83-9AC865A276CA}" type="presParOf" srcId="{AE138693-765F-44BB-9BCF-90528923930C}" destId="{A399C5F4-0B86-445B-8AA3-DB9B994D337A}" srcOrd="8" destOrd="0" presId="urn:microsoft.com/office/officeart/2018/5/layout/IconCircleLabelList"/>
    <dgm:cxn modelId="{DADCF8C8-C9E6-487F-A88B-B7057780685A}" type="presParOf" srcId="{A399C5F4-0B86-445B-8AA3-DB9B994D337A}" destId="{AC818902-9477-4E83-98E5-8341C61AAC56}" srcOrd="0" destOrd="0" presId="urn:microsoft.com/office/officeart/2018/5/layout/IconCircleLabelList"/>
    <dgm:cxn modelId="{9C846EAE-0773-4777-AD6B-27CAE9E44267}" type="presParOf" srcId="{A399C5F4-0B86-445B-8AA3-DB9B994D337A}" destId="{CCAB5B2D-A8C7-4A17-B68B-E88D96E11FCD}" srcOrd="1" destOrd="0" presId="urn:microsoft.com/office/officeart/2018/5/layout/IconCircleLabelList"/>
    <dgm:cxn modelId="{5BBF037A-51E9-4BCC-AD1C-EB9C22393615}" type="presParOf" srcId="{A399C5F4-0B86-445B-8AA3-DB9B994D337A}" destId="{63E0720C-1973-4809-AC7E-75CE947E973D}" srcOrd="2" destOrd="0" presId="urn:microsoft.com/office/officeart/2018/5/layout/IconCircleLabelList"/>
    <dgm:cxn modelId="{FD809B7E-E316-4194-90F3-9B8F568CA3AD}" type="presParOf" srcId="{A399C5F4-0B86-445B-8AA3-DB9B994D337A}" destId="{5410F5C7-5533-4E8F-BE33-0586F7DAD63D}" srcOrd="3" destOrd="0" presId="urn:microsoft.com/office/officeart/2018/5/layout/IconCircleLabelList"/>
    <dgm:cxn modelId="{7E5262D7-9E1C-4C43-95B4-4FE643083C01}" type="presParOf" srcId="{AE138693-765F-44BB-9BCF-90528923930C}" destId="{05964677-EAE5-4992-80AB-0AAC37416FFC}" srcOrd="9" destOrd="0" presId="urn:microsoft.com/office/officeart/2018/5/layout/IconCircleLabelList"/>
    <dgm:cxn modelId="{2C485D47-6252-4CCF-8CD2-14BDC864142B}" type="presParOf" srcId="{AE138693-765F-44BB-9BCF-90528923930C}" destId="{CC01938A-31E9-4989-ABDA-77EE981DCD62}" srcOrd="10" destOrd="0" presId="urn:microsoft.com/office/officeart/2018/5/layout/IconCircleLabelList"/>
    <dgm:cxn modelId="{7765AA04-CDEC-4DCF-A023-02D765A162E5}" type="presParOf" srcId="{CC01938A-31E9-4989-ABDA-77EE981DCD62}" destId="{B8292A22-7316-4B1A-9743-48FB434A3563}" srcOrd="0" destOrd="0" presId="urn:microsoft.com/office/officeart/2018/5/layout/IconCircleLabelList"/>
    <dgm:cxn modelId="{129BA2BE-03F0-4410-8445-3F1027E1E97E}" type="presParOf" srcId="{CC01938A-31E9-4989-ABDA-77EE981DCD62}" destId="{E0132776-2B47-4EC8-98E4-4CF072251030}" srcOrd="1" destOrd="0" presId="urn:microsoft.com/office/officeart/2018/5/layout/IconCircleLabelList"/>
    <dgm:cxn modelId="{4B4A94A3-39BD-4DCA-A457-32653F7E067D}" type="presParOf" srcId="{CC01938A-31E9-4989-ABDA-77EE981DCD62}" destId="{30B58468-0D53-4CCF-8188-2B742CA7874B}" srcOrd="2" destOrd="0" presId="urn:microsoft.com/office/officeart/2018/5/layout/IconCircleLabelList"/>
    <dgm:cxn modelId="{AB718760-B0B5-4B77-ADC3-A12C06E7CA41}" type="presParOf" srcId="{CC01938A-31E9-4989-ABDA-77EE981DCD62}" destId="{78DB6B44-7BC7-4AD4-9D88-03DF785A1BDA}"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7CD7C-202F-4B5B-9D81-B0EEE65358C5}">
      <dsp:nvSpPr>
        <dsp:cNvPr id="0" name=""/>
        <dsp:cNvSpPr/>
      </dsp:nvSpPr>
      <dsp:spPr>
        <a:xfrm>
          <a:off x="639330" y="717"/>
          <a:ext cx="891052" cy="89105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C5E131-EA5F-47BB-9A8A-193F24E89B75}">
      <dsp:nvSpPr>
        <dsp:cNvPr id="0" name=""/>
        <dsp:cNvSpPr/>
      </dsp:nvSpPr>
      <dsp:spPr>
        <a:xfrm>
          <a:off x="829226" y="190614"/>
          <a:ext cx="511259" cy="5112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934CA2-F8BF-47FB-8C90-474EBB4A8DE7}">
      <dsp:nvSpPr>
        <dsp:cNvPr id="0" name=""/>
        <dsp:cNvSpPr/>
      </dsp:nvSpPr>
      <dsp:spPr>
        <a:xfrm>
          <a:off x="354485" y="1169311"/>
          <a:ext cx="1460742" cy="58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a:t>Books</a:t>
          </a:r>
          <a:endParaRPr lang="en-US" sz="1800" kern="1200"/>
        </a:p>
      </dsp:txBody>
      <dsp:txXfrm>
        <a:off x="354485" y="1169311"/>
        <a:ext cx="1460742" cy="584296"/>
      </dsp:txXfrm>
    </dsp:sp>
    <dsp:sp modelId="{C600879F-D7A4-4C92-90A4-E1639F20FA23}">
      <dsp:nvSpPr>
        <dsp:cNvPr id="0" name=""/>
        <dsp:cNvSpPr/>
      </dsp:nvSpPr>
      <dsp:spPr>
        <a:xfrm>
          <a:off x="2355702" y="717"/>
          <a:ext cx="891052" cy="89105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BA3CAF-7A22-4DA7-BEA3-6EF9CFBB45E2}">
      <dsp:nvSpPr>
        <dsp:cNvPr id="0" name=""/>
        <dsp:cNvSpPr/>
      </dsp:nvSpPr>
      <dsp:spPr>
        <a:xfrm>
          <a:off x="2545599" y="190614"/>
          <a:ext cx="511259" cy="5112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AE47AB-C4AB-4D73-9252-E3FBA1D03D27}">
      <dsp:nvSpPr>
        <dsp:cNvPr id="0" name=""/>
        <dsp:cNvSpPr/>
      </dsp:nvSpPr>
      <dsp:spPr>
        <a:xfrm>
          <a:off x="2070857" y="1169311"/>
          <a:ext cx="1460742" cy="58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a:t>Learning walks</a:t>
          </a:r>
          <a:endParaRPr lang="en-US" sz="1800" kern="1200"/>
        </a:p>
      </dsp:txBody>
      <dsp:txXfrm>
        <a:off x="2070857" y="1169311"/>
        <a:ext cx="1460742" cy="584296"/>
      </dsp:txXfrm>
    </dsp:sp>
    <dsp:sp modelId="{AA58B500-4ABC-4B7F-8B4B-9C05CA19E63C}">
      <dsp:nvSpPr>
        <dsp:cNvPr id="0" name=""/>
        <dsp:cNvSpPr/>
      </dsp:nvSpPr>
      <dsp:spPr>
        <a:xfrm>
          <a:off x="4072074" y="717"/>
          <a:ext cx="891052" cy="89105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56DD72-D17C-40BA-8AF4-6B98F3B86289}">
      <dsp:nvSpPr>
        <dsp:cNvPr id="0" name=""/>
        <dsp:cNvSpPr/>
      </dsp:nvSpPr>
      <dsp:spPr>
        <a:xfrm>
          <a:off x="4261971" y="190614"/>
          <a:ext cx="511259" cy="5112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813258-EF49-46A5-888F-67D191DDB2C1}">
      <dsp:nvSpPr>
        <dsp:cNvPr id="0" name=""/>
        <dsp:cNvSpPr/>
      </dsp:nvSpPr>
      <dsp:spPr>
        <a:xfrm>
          <a:off x="3787229" y="1169311"/>
          <a:ext cx="1460742" cy="58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a:t>Kahoot quizzes</a:t>
          </a:r>
          <a:endParaRPr lang="en-US" sz="1800" kern="1200"/>
        </a:p>
      </dsp:txBody>
      <dsp:txXfrm>
        <a:off x="3787229" y="1169311"/>
        <a:ext cx="1460742" cy="584296"/>
      </dsp:txXfrm>
    </dsp:sp>
    <dsp:sp modelId="{029D4453-99CA-4B4B-AFB9-1BA4593BAB54}">
      <dsp:nvSpPr>
        <dsp:cNvPr id="0" name=""/>
        <dsp:cNvSpPr/>
      </dsp:nvSpPr>
      <dsp:spPr>
        <a:xfrm>
          <a:off x="5788446" y="717"/>
          <a:ext cx="891052" cy="89105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7C5D8A-80BE-46D1-9BBB-B3E89EE973FD}">
      <dsp:nvSpPr>
        <dsp:cNvPr id="0" name=""/>
        <dsp:cNvSpPr/>
      </dsp:nvSpPr>
      <dsp:spPr>
        <a:xfrm>
          <a:off x="5978343" y="190614"/>
          <a:ext cx="511259" cy="5112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14BD58-5753-46BB-917B-647766895314}">
      <dsp:nvSpPr>
        <dsp:cNvPr id="0" name=""/>
        <dsp:cNvSpPr/>
      </dsp:nvSpPr>
      <dsp:spPr>
        <a:xfrm>
          <a:off x="5503601" y="1169311"/>
          <a:ext cx="1460742" cy="58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a:t>Time machine</a:t>
          </a:r>
          <a:endParaRPr lang="en-US" sz="1800" kern="1200"/>
        </a:p>
      </dsp:txBody>
      <dsp:txXfrm>
        <a:off x="5503601" y="1169311"/>
        <a:ext cx="1460742" cy="584296"/>
      </dsp:txXfrm>
    </dsp:sp>
    <dsp:sp modelId="{AC818902-9477-4E83-98E5-8341C61AAC56}">
      <dsp:nvSpPr>
        <dsp:cNvPr id="0" name=""/>
        <dsp:cNvSpPr/>
      </dsp:nvSpPr>
      <dsp:spPr>
        <a:xfrm>
          <a:off x="7504818" y="717"/>
          <a:ext cx="891052" cy="89105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AB5B2D-A8C7-4A17-B68B-E88D96E11FCD}">
      <dsp:nvSpPr>
        <dsp:cNvPr id="0" name=""/>
        <dsp:cNvSpPr/>
      </dsp:nvSpPr>
      <dsp:spPr>
        <a:xfrm>
          <a:off x="7694715" y="190614"/>
          <a:ext cx="511259" cy="51125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10F5C7-5533-4E8F-BE33-0586F7DAD63D}">
      <dsp:nvSpPr>
        <dsp:cNvPr id="0" name=""/>
        <dsp:cNvSpPr/>
      </dsp:nvSpPr>
      <dsp:spPr>
        <a:xfrm>
          <a:off x="7219974" y="1169311"/>
          <a:ext cx="1460742" cy="58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dirty="0"/>
            <a:t>Pupil voice</a:t>
          </a:r>
          <a:endParaRPr lang="en-US" sz="1800" kern="1200" dirty="0"/>
        </a:p>
      </dsp:txBody>
      <dsp:txXfrm>
        <a:off x="7219974" y="1169311"/>
        <a:ext cx="1460742" cy="584296"/>
      </dsp:txXfrm>
    </dsp:sp>
    <dsp:sp modelId="{B8292A22-7316-4B1A-9743-48FB434A3563}">
      <dsp:nvSpPr>
        <dsp:cNvPr id="0" name=""/>
        <dsp:cNvSpPr/>
      </dsp:nvSpPr>
      <dsp:spPr>
        <a:xfrm>
          <a:off x="9221190" y="717"/>
          <a:ext cx="891052" cy="89105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132776-2B47-4EC8-98E4-4CF072251030}">
      <dsp:nvSpPr>
        <dsp:cNvPr id="0" name=""/>
        <dsp:cNvSpPr/>
      </dsp:nvSpPr>
      <dsp:spPr>
        <a:xfrm>
          <a:off x="9411087" y="190614"/>
          <a:ext cx="511259" cy="5112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DB6B44-7BC7-4AD4-9D88-03DF785A1BDA}">
      <dsp:nvSpPr>
        <dsp:cNvPr id="0" name=""/>
        <dsp:cNvSpPr/>
      </dsp:nvSpPr>
      <dsp:spPr>
        <a:xfrm>
          <a:off x="8936346" y="1169311"/>
          <a:ext cx="1460742" cy="58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dirty="0"/>
            <a:t>Moderation</a:t>
          </a:r>
        </a:p>
      </dsp:txBody>
      <dsp:txXfrm>
        <a:off x="8936346" y="1169311"/>
        <a:ext cx="1460742" cy="584296"/>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293E9B-8BE6-9E48-B5F7-24A93137D08C}" type="datetimeFigureOut">
              <a:rPr lang="en-GB" smtClean="0"/>
              <a:t>02/04/2025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5271D9-4177-024A-8708-7ECE2038D710}" type="slidenum">
              <a:rPr lang="en-GB" smtClean="0"/>
              <a:t>‹#›</a:t>
            </a:fld>
            <a:endParaRPr lang="en-GB"/>
          </a:p>
        </p:txBody>
      </p:sp>
    </p:spTree>
    <p:extLst>
      <p:ext uri="{BB962C8B-B14F-4D97-AF65-F5344CB8AC3E}">
        <p14:creationId xmlns:p14="http://schemas.microsoft.com/office/powerpoint/2010/main" val="3108929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5271D9-4177-024A-8708-7ECE2038D710}" type="slidenum">
              <a:rPr lang="en-GB" smtClean="0"/>
              <a:t>3</a:t>
            </a:fld>
            <a:endParaRPr lang="en-GB"/>
          </a:p>
        </p:txBody>
      </p:sp>
    </p:spTree>
    <p:extLst>
      <p:ext uri="{BB962C8B-B14F-4D97-AF65-F5344CB8AC3E}">
        <p14:creationId xmlns:p14="http://schemas.microsoft.com/office/powerpoint/2010/main" val="896245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65271D9-4177-024A-8708-7ECE2038D710}" type="slidenum">
              <a:rPr lang="en-GB" smtClean="0"/>
              <a:t>5</a:t>
            </a:fld>
            <a:endParaRPr lang="en-GB"/>
          </a:p>
        </p:txBody>
      </p:sp>
    </p:spTree>
    <p:extLst>
      <p:ext uri="{BB962C8B-B14F-4D97-AF65-F5344CB8AC3E}">
        <p14:creationId xmlns:p14="http://schemas.microsoft.com/office/powerpoint/2010/main" val="3223780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CF4B2-8564-D046-B3E0-B99F361E5D5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3D0FB45-F573-434C-A066-DE9309694F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065FE47-083B-3B4B-93CD-3A65A68839A0}"/>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5" name="Footer Placeholder 4">
            <a:extLst>
              <a:ext uri="{FF2B5EF4-FFF2-40B4-BE49-F238E27FC236}">
                <a16:creationId xmlns:a16="http://schemas.microsoft.com/office/drawing/2014/main" id="{916CB4CB-6A45-7547-A071-EF6FF03C6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5410F-2E9E-A946-BFB1-EA02C77C2512}"/>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151446534"/>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4968F-D817-0B4A-9DE1-841F9CF46D1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63FB573-1397-0A49-8C4C-238D1338E25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1D3D5D-B815-BA42-AAE9-724452CDF403}"/>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5" name="Footer Placeholder 4">
            <a:extLst>
              <a:ext uri="{FF2B5EF4-FFF2-40B4-BE49-F238E27FC236}">
                <a16:creationId xmlns:a16="http://schemas.microsoft.com/office/drawing/2014/main" id="{23B609F0-9571-BF48-AD3E-D0D01CD74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50E5E1-2071-D248-98E4-18C0D30819FA}"/>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2065803014"/>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FA29EE-EF1B-0149-BAD3-7E72E3B14DC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567B0AD-5172-A04F-A96C-C3D04F9252A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3D95379-8AEF-0F4A-A35C-BD6827402980}"/>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5" name="Footer Placeholder 4">
            <a:extLst>
              <a:ext uri="{FF2B5EF4-FFF2-40B4-BE49-F238E27FC236}">
                <a16:creationId xmlns:a16="http://schemas.microsoft.com/office/drawing/2014/main" id="{F812F5F1-24EB-6D49-8541-2AD428F59A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7CD405-8E9F-4D4E-91DE-375BAEC4C72E}"/>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13564938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31DF-37B0-7540-8A3D-95E4189B0A2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5EC58E7-54F2-9C41-99D3-C628021492E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9549A8-FB6A-9F43-9E5B-D85B29322168}"/>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5" name="Footer Placeholder 4">
            <a:extLst>
              <a:ext uri="{FF2B5EF4-FFF2-40B4-BE49-F238E27FC236}">
                <a16:creationId xmlns:a16="http://schemas.microsoft.com/office/drawing/2014/main" id="{8249F804-1647-8E49-BFEB-EEA41BDD5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7DD0E9-5F73-C541-AD59-AD840064F890}"/>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722991566"/>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2841-DF1D-3046-8193-1C77D7DEB6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0DA44E7-6E5A-864D-B1E0-88C98A9FD8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19C553C-83AF-4145-A69B-58AE04CC3AE9}"/>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5" name="Footer Placeholder 4">
            <a:extLst>
              <a:ext uri="{FF2B5EF4-FFF2-40B4-BE49-F238E27FC236}">
                <a16:creationId xmlns:a16="http://schemas.microsoft.com/office/drawing/2014/main" id="{0D6EBCF5-0D42-EA46-9DF9-222FD3F32C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03991-E0E3-C549-BAFF-6E4B189ABE19}"/>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657993800"/>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8D39-4EF3-2A4F-81F8-3BF9290E69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F84D12E-2FF0-DF46-924B-0AC8AE6D8EE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4E38391-B1DD-6047-9EEA-180615056D4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85463D3-56B5-4F40-A095-587954CD1369}"/>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6" name="Footer Placeholder 5">
            <a:extLst>
              <a:ext uri="{FF2B5EF4-FFF2-40B4-BE49-F238E27FC236}">
                <a16:creationId xmlns:a16="http://schemas.microsoft.com/office/drawing/2014/main" id="{299A7AE2-DC6E-BC4B-A4A3-FE2247B35E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3FAFB9-CCB0-9247-A5D0-8D563EDDF019}"/>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306955110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739E5-EBBF-D744-B9FB-39100538CA9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6E74C9B-6837-7D4B-A4CC-B029FFED19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AC7C89D-9F24-7046-BFD9-A25B86B691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F2D7CBA-2FFF-9546-9BB5-0248DA62DB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88113D9-6548-7643-8B9E-817B70DFDCF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57D3B4E-E893-9443-9E3D-3B0CC1C527E6}"/>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8" name="Footer Placeholder 7">
            <a:extLst>
              <a:ext uri="{FF2B5EF4-FFF2-40B4-BE49-F238E27FC236}">
                <a16:creationId xmlns:a16="http://schemas.microsoft.com/office/drawing/2014/main" id="{4436AB7E-C0C4-3547-97BF-7D7C971409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8F8A37-C891-4D40-A021-08ECB707FFA5}"/>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257799008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10F66-EA60-D348-825E-416B9C707E6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008EE73-FA20-094E-90F3-1D61229DB3B3}"/>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4" name="Footer Placeholder 3">
            <a:extLst>
              <a:ext uri="{FF2B5EF4-FFF2-40B4-BE49-F238E27FC236}">
                <a16:creationId xmlns:a16="http://schemas.microsoft.com/office/drawing/2014/main" id="{F85133A5-B3BD-844C-AE79-4F3B6B9B5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BB8090-09B1-A446-930E-A2BB8F190DA5}"/>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2492761827"/>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E87766-3E62-2246-AFD4-AB88E1528DD9}"/>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3" name="Footer Placeholder 2">
            <a:extLst>
              <a:ext uri="{FF2B5EF4-FFF2-40B4-BE49-F238E27FC236}">
                <a16:creationId xmlns:a16="http://schemas.microsoft.com/office/drawing/2014/main" id="{2E16A7E3-A3E6-9C45-8F1E-DB0B7022B3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56BE3B-7C93-E949-A17F-B9020E2806B4}"/>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374358618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1F25C-18E5-9C4D-A044-D5E78F631C1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4F5F646-F9BF-394E-9588-4614FED466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2B5849B-B9EA-9048-A0C3-1EF04C5605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CA3672F-7ABB-9F42-A3BA-0C43743AF25F}"/>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6" name="Footer Placeholder 5">
            <a:extLst>
              <a:ext uri="{FF2B5EF4-FFF2-40B4-BE49-F238E27FC236}">
                <a16:creationId xmlns:a16="http://schemas.microsoft.com/office/drawing/2014/main" id="{F0BB45B7-FB8C-3842-8C7C-DFC5E653BE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E61F44-F33F-AA42-9CD5-B58F52ECAF83}"/>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131267462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BD8E6-1AAF-FD46-8B34-C15106FE099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D6F3966-D341-264D-A293-D2FD4C4FBA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3C61E9-8CD7-AE45-88A4-EDBA27B3A9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DF40B01-51C7-114E-9090-551B4F09DA36}"/>
              </a:ext>
            </a:extLst>
          </p:cNvPr>
          <p:cNvSpPr>
            <a:spLocks noGrp="1"/>
          </p:cNvSpPr>
          <p:nvPr>
            <p:ph type="dt" sz="half" idx="10"/>
          </p:nvPr>
        </p:nvSpPr>
        <p:spPr/>
        <p:txBody>
          <a:bodyPr/>
          <a:lstStyle/>
          <a:p>
            <a:fld id="{8393A5D8-47BA-0349-A71D-579DA63CD604}" type="datetimeFigureOut">
              <a:rPr lang="en-US" smtClean="0"/>
              <a:t>4/2/2025</a:t>
            </a:fld>
            <a:endParaRPr lang="en-US"/>
          </a:p>
        </p:txBody>
      </p:sp>
      <p:sp>
        <p:nvSpPr>
          <p:cNvPr id="6" name="Footer Placeholder 5">
            <a:extLst>
              <a:ext uri="{FF2B5EF4-FFF2-40B4-BE49-F238E27FC236}">
                <a16:creationId xmlns:a16="http://schemas.microsoft.com/office/drawing/2014/main" id="{59B5E6E0-DE01-5047-88BA-FC6C6F426B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BF202-8166-8D4B-A40C-F046E246ACDA}"/>
              </a:ext>
            </a:extLst>
          </p:cNvPr>
          <p:cNvSpPr>
            <a:spLocks noGrp="1"/>
          </p:cNvSpPr>
          <p:nvPr>
            <p:ph type="sldNum" sz="quarter" idx="12"/>
          </p:nvPr>
        </p:nvSpPr>
        <p:spPr/>
        <p:txBody>
          <a:bodyPr/>
          <a:lstStyle/>
          <a:p>
            <a:fld id="{9B40E3C5-147B-DC4E-8E72-DD855C83244C}" type="slidenum">
              <a:rPr lang="en-US" smtClean="0"/>
              <a:t>‹#›</a:t>
            </a:fld>
            <a:endParaRPr lang="en-US"/>
          </a:p>
        </p:txBody>
      </p:sp>
    </p:spTree>
    <p:extLst>
      <p:ext uri="{BB962C8B-B14F-4D97-AF65-F5344CB8AC3E}">
        <p14:creationId xmlns:p14="http://schemas.microsoft.com/office/powerpoint/2010/main" val="234206900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67E90A-2935-C443-834C-2F5D62BF6B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3F0BEA2-1E3B-A944-A36A-03CFFA81BC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668A46-B001-6442-A729-DE48E32AA6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3A5D8-47BA-0349-A71D-579DA63CD604}" type="datetimeFigureOut">
              <a:rPr lang="en-US" smtClean="0"/>
              <a:t>4/2/2025</a:t>
            </a:fld>
            <a:endParaRPr lang="en-US"/>
          </a:p>
        </p:txBody>
      </p:sp>
      <p:sp>
        <p:nvSpPr>
          <p:cNvPr id="5" name="Footer Placeholder 4">
            <a:extLst>
              <a:ext uri="{FF2B5EF4-FFF2-40B4-BE49-F238E27FC236}">
                <a16:creationId xmlns:a16="http://schemas.microsoft.com/office/drawing/2014/main" id="{3FBC1139-E713-C54F-91FC-C93BF87465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1F1954-36AE-5844-979E-1E5A659A45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0E3C5-147B-DC4E-8E72-DD855C83244C}" type="slidenum">
              <a:rPr lang="en-US" smtClean="0"/>
              <a:t>‹#›</a:t>
            </a:fld>
            <a:endParaRPr lang="en-US"/>
          </a:p>
        </p:txBody>
      </p:sp>
    </p:spTree>
    <p:extLst>
      <p:ext uri="{BB962C8B-B14F-4D97-AF65-F5344CB8AC3E}">
        <p14:creationId xmlns:p14="http://schemas.microsoft.com/office/powerpoint/2010/main" val="2152959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0CBC581-1B5A-8ECF-F5DA-E69992F9A47F}"/>
              </a:ext>
            </a:extLst>
          </p:cNvPr>
          <p:cNvPicPr>
            <a:picLocks noChangeAspect="1"/>
          </p:cNvPicPr>
          <p:nvPr/>
        </p:nvPicPr>
        <p:blipFill>
          <a:blip r:embed="rId3"/>
          <a:stretch>
            <a:fillRect/>
          </a:stretch>
        </p:blipFill>
        <p:spPr>
          <a:xfrm>
            <a:off x="229324" y="2461791"/>
            <a:ext cx="11391230" cy="2353278"/>
          </a:xfrm>
          <a:prstGeom prst="rect">
            <a:avLst/>
          </a:prstGeom>
        </p:spPr>
      </p:pic>
      <p:sp>
        <p:nvSpPr>
          <p:cNvPr id="3" name="Rectangle 2">
            <a:extLst>
              <a:ext uri="{FF2B5EF4-FFF2-40B4-BE49-F238E27FC236}">
                <a16:creationId xmlns:a16="http://schemas.microsoft.com/office/drawing/2014/main" id="{2DDC71E8-CB02-2D4E-6667-FF0C485E83E3}"/>
              </a:ext>
            </a:extLst>
          </p:cNvPr>
          <p:cNvSpPr/>
          <p:nvPr/>
        </p:nvSpPr>
        <p:spPr>
          <a:xfrm>
            <a:off x="9624646" y="228601"/>
            <a:ext cx="2438400" cy="1031630"/>
          </a:xfrm>
          <a:prstGeom prst="rect">
            <a:avLst/>
          </a:prstGeom>
          <a:solidFill>
            <a:srgbClr val="9900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pic>
        <p:nvPicPr>
          <p:cNvPr id="4" name="Picture 3" descr="See the source image">
            <a:extLst>
              <a:ext uri="{FF2B5EF4-FFF2-40B4-BE49-F238E27FC236}">
                <a16:creationId xmlns:a16="http://schemas.microsoft.com/office/drawing/2014/main" id="{6FAE4440-8FC4-0FAC-3D56-BB8CA23A36A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15233" y="336428"/>
            <a:ext cx="657225" cy="815975"/>
          </a:xfrm>
          <a:prstGeom prst="rect">
            <a:avLst/>
          </a:prstGeom>
          <a:noFill/>
          <a:ln>
            <a:noFill/>
          </a:ln>
        </p:spPr>
      </p:pic>
      <p:sp>
        <p:nvSpPr>
          <p:cNvPr id="5" name="Rectangle 4">
            <a:extLst>
              <a:ext uri="{FF2B5EF4-FFF2-40B4-BE49-F238E27FC236}">
                <a16:creationId xmlns:a16="http://schemas.microsoft.com/office/drawing/2014/main" id="{51320C52-9BE2-F1FC-DC68-999BB1F28848}"/>
              </a:ext>
            </a:extLst>
          </p:cNvPr>
          <p:cNvSpPr/>
          <p:nvPr/>
        </p:nvSpPr>
        <p:spPr>
          <a:xfrm>
            <a:off x="140678" y="6166338"/>
            <a:ext cx="1617784" cy="609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Tree>
    <p:extLst>
      <p:ext uri="{BB962C8B-B14F-4D97-AF65-F5344CB8AC3E}">
        <p14:creationId xmlns:p14="http://schemas.microsoft.com/office/powerpoint/2010/main" val="38466705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818BB3-6630-2988-749A-BF74FA2C5353}"/>
              </a:ext>
            </a:extLst>
          </p:cNvPr>
          <p:cNvSpPr txBox="1"/>
          <p:nvPr/>
        </p:nvSpPr>
        <p:spPr>
          <a:xfrm>
            <a:off x="219919" y="1762926"/>
            <a:ext cx="11551534" cy="4934492"/>
          </a:xfrm>
          <a:prstGeom prst="rect">
            <a:avLst/>
          </a:prstGeom>
          <a:solidFill>
            <a:srgbClr val="00B050"/>
          </a:solidFill>
        </p:spPr>
        <p:txBody>
          <a:bodyPr wrap="square">
            <a:spAutoFit/>
          </a:bodyPr>
          <a:lstStyle/>
          <a:p>
            <a:pPr algn="ctr">
              <a:lnSpc>
                <a:spcPct val="107000"/>
              </a:lnSpc>
              <a:spcAft>
                <a:spcPts val="750"/>
              </a:spcAft>
            </a:pPr>
            <a:r>
              <a:rPr lang="en-GB" sz="2400" i="0" dirty="0">
                <a:solidFill>
                  <a:srgbClr val="000000"/>
                </a:solidFill>
                <a:effectLst/>
                <a:latin typeface="arial" panose="020B0604020202020204" pitchFamily="34" charset="0"/>
              </a:rPr>
              <a:t> </a:t>
            </a:r>
            <a:r>
              <a:rPr lang="en-GB"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t>
            </a:r>
            <a:r>
              <a:rPr lang="en-GB" sz="24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Broadbottom</a:t>
            </a:r>
            <a:r>
              <a:rPr lang="en-GB"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we aim </a:t>
            </a:r>
            <a:r>
              <a:rPr lang="en-GB"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to:</a:t>
            </a:r>
          </a:p>
          <a:p>
            <a:pPr algn="ctr">
              <a:lnSpc>
                <a:spcPct val="107000"/>
              </a:lnSpc>
              <a:spcAft>
                <a:spcPts val="750"/>
              </a:spcAft>
            </a:pPr>
            <a:r>
              <a:rPr lang="en-GB"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Deliver a vibrant and interesting curriculum</a:t>
            </a:r>
            <a:r>
              <a:rPr lang="en-GB"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GB"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750"/>
              </a:spcAft>
            </a:pPr>
            <a:r>
              <a:rPr lang="en-GB" sz="2400" b="1" dirty="0">
                <a:solidFill>
                  <a:schemeClr val="bg1"/>
                </a:solidFill>
                <a:latin typeface="Arial" panose="020B0604020202020204" pitchFamily="34" charset="0"/>
                <a:cs typeface="Arial" panose="020B0604020202020204" pitchFamily="34" charset="0"/>
              </a:rPr>
              <a:t>Support pupils in the acquisition of knowledge, key concepts, terms, and vocabulary.</a:t>
            </a:r>
          </a:p>
          <a:p>
            <a:pPr algn="ctr">
              <a:lnSpc>
                <a:spcPct val="107000"/>
              </a:lnSpc>
              <a:spcAft>
                <a:spcPts val="750"/>
              </a:spcAft>
            </a:pPr>
            <a:r>
              <a:rPr lang="en-GB" sz="2400" b="1" dirty="0">
                <a:solidFill>
                  <a:schemeClr val="bg1"/>
                </a:solidFill>
                <a:latin typeface="Arial" panose="020B0604020202020204" pitchFamily="34" charset="0"/>
                <a:cs typeface="Arial" panose="020B0604020202020204" pitchFamily="34" charset="0"/>
              </a:rPr>
              <a:t>Ensure pupils have the skills and confidence to become  problem solvers and digital innovators of the future.</a:t>
            </a:r>
          </a:p>
          <a:p>
            <a:pPr algn="ctr">
              <a:lnSpc>
                <a:spcPct val="107000"/>
              </a:lnSpc>
              <a:spcAft>
                <a:spcPts val="750"/>
              </a:spcAft>
            </a:pPr>
            <a:r>
              <a:rPr lang="en-GB" sz="2400" b="1" dirty="0">
                <a:solidFill>
                  <a:schemeClr val="bg1"/>
                </a:solidFill>
                <a:latin typeface="Arial" panose="020B0604020202020204" pitchFamily="34" charset="0"/>
                <a:cs typeface="Arial" panose="020B0604020202020204" pitchFamily="34" charset="0"/>
              </a:rPr>
              <a:t>Use project-based learning activities to provide pupils with the opportunity to apply and consolidate their knowledge and understanding. </a:t>
            </a:r>
          </a:p>
          <a:p>
            <a:pPr algn="ctr">
              <a:lnSpc>
                <a:spcPct val="107000"/>
              </a:lnSpc>
              <a:spcAft>
                <a:spcPts val="750"/>
              </a:spcAft>
            </a:pPr>
            <a:r>
              <a:rPr lang="en-GB" sz="2400" b="1" i="0" dirty="0">
                <a:solidFill>
                  <a:schemeClr val="bg1"/>
                </a:solidFill>
                <a:effectLst/>
                <a:latin typeface="Arial" panose="020B0604020202020204" pitchFamily="34" charset="0"/>
                <a:cs typeface="Arial" panose="020B0604020202020204" pitchFamily="34" charset="0"/>
              </a:rPr>
              <a:t>Be independent users of digital technology, doing so safely, respectfully and responsibly. </a:t>
            </a:r>
            <a:endParaRPr lang="en-GB" sz="2400" b="1" dirty="0">
              <a:solidFill>
                <a:schemeClr val="bg1"/>
              </a:solidFill>
              <a:latin typeface="Arial" panose="020B0604020202020204" pitchFamily="34" charset="0"/>
              <a:cs typeface="Arial" panose="020B0604020202020204" pitchFamily="34" charset="0"/>
            </a:endParaRPr>
          </a:p>
          <a:p>
            <a:pPr algn="ctr">
              <a:lnSpc>
                <a:spcPct val="107000"/>
              </a:lnSpc>
              <a:spcAft>
                <a:spcPts val="750"/>
              </a:spcAft>
            </a:pPr>
            <a:endParaRPr lang="en-GB"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DDC71E8-CB02-2D4E-6667-FF0C485E83E3}"/>
              </a:ext>
            </a:extLst>
          </p:cNvPr>
          <p:cNvSpPr/>
          <p:nvPr/>
        </p:nvSpPr>
        <p:spPr>
          <a:xfrm>
            <a:off x="9636369" y="169985"/>
            <a:ext cx="2438400" cy="1031630"/>
          </a:xfrm>
          <a:prstGeom prst="rect">
            <a:avLst/>
          </a:prstGeom>
          <a:solidFill>
            <a:srgbClr val="9900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pic>
        <p:nvPicPr>
          <p:cNvPr id="4" name="Picture 3" descr="See the source image">
            <a:extLst>
              <a:ext uri="{FF2B5EF4-FFF2-40B4-BE49-F238E27FC236}">
                <a16:creationId xmlns:a16="http://schemas.microsoft.com/office/drawing/2014/main" id="{6FAE4440-8FC4-0FAC-3D56-BB8CA23A36A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26956" y="277812"/>
            <a:ext cx="657225" cy="815975"/>
          </a:xfrm>
          <a:prstGeom prst="rect">
            <a:avLst/>
          </a:prstGeom>
          <a:noFill/>
          <a:ln>
            <a:noFill/>
          </a:ln>
        </p:spPr>
      </p:pic>
    </p:spTree>
    <p:extLst>
      <p:ext uri="{BB962C8B-B14F-4D97-AF65-F5344CB8AC3E}">
        <p14:creationId xmlns:p14="http://schemas.microsoft.com/office/powerpoint/2010/main" val="227585771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icture containing green, light&#10;&#10;Description automatically generated">
            <a:extLst>
              <a:ext uri="{FF2B5EF4-FFF2-40B4-BE49-F238E27FC236}">
                <a16:creationId xmlns:a16="http://schemas.microsoft.com/office/drawing/2014/main" id="{864754D9-6D24-BC4B-A14C-C45265FE03C2}"/>
              </a:ext>
            </a:extLst>
          </p:cNvPr>
          <p:cNvPicPr>
            <a:picLocks noChangeAspect="1"/>
          </p:cNvPicPr>
          <p:nvPr/>
        </p:nvPicPr>
        <p:blipFill>
          <a:blip r:embed="rId3"/>
          <a:stretch>
            <a:fillRect/>
          </a:stretch>
        </p:blipFill>
        <p:spPr>
          <a:xfrm>
            <a:off x="-1" y="-886752"/>
            <a:ext cx="12202975" cy="8639274"/>
          </a:xfrm>
          <a:prstGeom prst="rect">
            <a:avLst/>
          </a:prstGeom>
        </p:spPr>
      </p:pic>
      <p:sp>
        <p:nvSpPr>
          <p:cNvPr id="4" name="TextBox 3">
            <a:extLst>
              <a:ext uri="{FF2B5EF4-FFF2-40B4-BE49-F238E27FC236}">
                <a16:creationId xmlns:a16="http://schemas.microsoft.com/office/drawing/2014/main" id="{4AF2DEE3-FB58-2C4D-A593-93C38DA8C4F3}"/>
              </a:ext>
            </a:extLst>
          </p:cNvPr>
          <p:cNvSpPr txBox="1"/>
          <p:nvPr/>
        </p:nvSpPr>
        <p:spPr>
          <a:xfrm>
            <a:off x="238601" y="225287"/>
            <a:ext cx="4268084" cy="1569660"/>
          </a:xfrm>
          <a:prstGeom prst="rect">
            <a:avLst/>
          </a:prstGeom>
          <a:noFill/>
        </p:spPr>
        <p:txBody>
          <a:bodyPr wrap="square" rtlCol="0">
            <a:spAutoFit/>
          </a:bodyPr>
          <a:lstStyle/>
          <a:p>
            <a:r>
              <a:rPr lang="en-GB" sz="2400" dirty="0">
                <a:solidFill>
                  <a:schemeClr val="bg1"/>
                </a:solidFill>
              </a:rPr>
              <a:t>Computing encourages pupils to use logical reasoning to predict the behaviour of simple programs. </a:t>
            </a:r>
          </a:p>
        </p:txBody>
      </p:sp>
    </p:spTree>
    <p:extLst>
      <p:ext uri="{BB962C8B-B14F-4D97-AF65-F5344CB8AC3E}">
        <p14:creationId xmlns:p14="http://schemas.microsoft.com/office/powerpoint/2010/main" val="314371961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young boy using a computer sitting on top of a table&#10;&#10;Description automatically generated">
            <a:extLst>
              <a:ext uri="{FF2B5EF4-FFF2-40B4-BE49-F238E27FC236}">
                <a16:creationId xmlns:a16="http://schemas.microsoft.com/office/drawing/2014/main" id="{4E5AB261-CEF5-EF4F-8EE2-10A5298D8A61}"/>
              </a:ext>
            </a:extLst>
          </p:cNvPr>
          <p:cNvPicPr>
            <a:picLocks noChangeAspect="1"/>
          </p:cNvPicPr>
          <p:nvPr/>
        </p:nvPicPr>
        <p:blipFill>
          <a:blip r:embed="rId2"/>
          <a:stretch>
            <a:fillRect/>
          </a:stretch>
        </p:blipFill>
        <p:spPr>
          <a:xfrm>
            <a:off x="0" y="-1272056"/>
            <a:ext cx="12192000" cy="9163922"/>
          </a:xfrm>
          <a:prstGeom prst="rect">
            <a:avLst/>
          </a:prstGeom>
        </p:spPr>
      </p:pic>
      <p:sp>
        <p:nvSpPr>
          <p:cNvPr id="5" name="TextBox 4">
            <a:extLst>
              <a:ext uri="{FF2B5EF4-FFF2-40B4-BE49-F238E27FC236}">
                <a16:creationId xmlns:a16="http://schemas.microsoft.com/office/drawing/2014/main" id="{2175480E-A340-214E-818B-2160FFB8A6FC}"/>
              </a:ext>
            </a:extLst>
          </p:cNvPr>
          <p:cNvSpPr txBox="1"/>
          <p:nvPr/>
        </p:nvSpPr>
        <p:spPr>
          <a:xfrm>
            <a:off x="1683025" y="4799738"/>
            <a:ext cx="5208105" cy="1569660"/>
          </a:xfrm>
          <a:prstGeom prst="rect">
            <a:avLst/>
          </a:prstGeom>
          <a:noFill/>
        </p:spPr>
        <p:txBody>
          <a:bodyPr wrap="square" rtlCol="0">
            <a:spAutoFit/>
          </a:bodyPr>
          <a:lstStyle/>
          <a:p>
            <a:r>
              <a:rPr lang="en-US" sz="2400" dirty="0">
                <a:solidFill>
                  <a:schemeClr val="bg1"/>
                </a:solidFill>
              </a:rPr>
              <a:t>Computing develops pupils’ skills in using technology to create, </a:t>
            </a:r>
            <a:r>
              <a:rPr lang="en-US" sz="2400" dirty="0" err="1">
                <a:solidFill>
                  <a:schemeClr val="bg1"/>
                </a:solidFill>
              </a:rPr>
              <a:t>organise</a:t>
            </a:r>
            <a:r>
              <a:rPr lang="en-US" sz="2400" dirty="0">
                <a:solidFill>
                  <a:schemeClr val="bg1"/>
                </a:solidFill>
              </a:rPr>
              <a:t>, store, manipulate and retrieve digital content</a:t>
            </a:r>
            <a:endParaRPr lang="en-GB" sz="2400" dirty="0">
              <a:solidFill>
                <a:schemeClr val="bg1"/>
              </a:solidFill>
            </a:endParaRPr>
          </a:p>
        </p:txBody>
      </p:sp>
    </p:spTree>
    <p:extLst>
      <p:ext uri="{BB962C8B-B14F-4D97-AF65-F5344CB8AC3E}">
        <p14:creationId xmlns:p14="http://schemas.microsoft.com/office/powerpoint/2010/main" val="13542148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boy sitting on top of a grass covered field&#10;&#10;Description automatically generated">
            <a:extLst>
              <a:ext uri="{FF2B5EF4-FFF2-40B4-BE49-F238E27FC236}">
                <a16:creationId xmlns:a16="http://schemas.microsoft.com/office/drawing/2014/main" id="{DFF9878C-291D-CD40-A009-43AD87DBB33E}"/>
              </a:ext>
            </a:extLst>
          </p:cNvPr>
          <p:cNvPicPr>
            <a:picLocks noChangeAspect="1"/>
          </p:cNvPicPr>
          <p:nvPr/>
        </p:nvPicPr>
        <p:blipFill>
          <a:blip r:embed="rId3"/>
          <a:stretch>
            <a:fillRect/>
          </a:stretch>
        </p:blipFill>
        <p:spPr>
          <a:xfrm>
            <a:off x="0" y="-444149"/>
            <a:ext cx="12254256" cy="7785853"/>
          </a:xfrm>
          <a:prstGeom prst="rect">
            <a:avLst/>
          </a:prstGeom>
        </p:spPr>
      </p:pic>
      <p:sp>
        <p:nvSpPr>
          <p:cNvPr id="6" name="TextBox 5">
            <a:extLst>
              <a:ext uri="{FF2B5EF4-FFF2-40B4-BE49-F238E27FC236}">
                <a16:creationId xmlns:a16="http://schemas.microsoft.com/office/drawing/2014/main" id="{7BCCAA1A-A9BA-ED4F-B111-09DC0A9591D2}"/>
              </a:ext>
            </a:extLst>
          </p:cNvPr>
          <p:cNvSpPr txBox="1"/>
          <p:nvPr/>
        </p:nvSpPr>
        <p:spPr>
          <a:xfrm>
            <a:off x="410817" y="182795"/>
            <a:ext cx="11661913" cy="1200329"/>
          </a:xfrm>
          <a:prstGeom prst="rect">
            <a:avLst/>
          </a:prstGeom>
          <a:noFill/>
        </p:spPr>
        <p:txBody>
          <a:bodyPr wrap="square" rtlCol="0">
            <a:spAutoFit/>
          </a:bodyPr>
          <a:lstStyle/>
          <a:p>
            <a:r>
              <a:rPr lang="en-US" sz="2400" dirty="0">
                <a:solidFill>
                  <a:schemeClr val="bg1"/>
                </a:solidFill>
              </a:rPr>
              <a:t>Computing teaches pupils how to flourish in a connected world, developing their sensitivity to others online, treating them with respect, and showing respect for their privacy as well as teaching pupils how to keep safe online and where to go for help and support. </a:t>
            </a:r>
            <a:endParaRPr lang="en-GB" sz="2400" dirty="0">
              <a:solidFill>
                <a:schemeClr val="bg1"/>
              </a:solidFill>
            </a:endParaRPr>
          </a:p>
        </p:txBody>
      </p:sp>
    </p:spTree>
    <p:extLst>
      <p:ext uri="{BB962C8B-B14F-4D97-AF65-F5344CB8AC3E}">
        <p14:creationId xmlns:p14="http://schemas.microsoft.com/office/powerpoint/2010/main" val="159745093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erson posing for the camera&#10;&#10;Description automatically generated">
            <a:extLst>
              <a:ext uri="{FF2B5EF4-FFF2-40B4-BE49-F238E27FC236}">
                <a16:creationId xmlns:a16="http://schemas.microsoft.com/office/drawing/2014/main" id="{7AE39E44-F0FF-8743-BA74-122BB46CA255}"/>
              </a:ext>
            </a:extLst>
          </p:cNvPr>
          <p:cNvPicPr>
            <a:picLocks noChangeAspect="1"/>
          </p:cNvPicPr>
          <p:nvPr/>
        </p:nvPicPr>
        <p:blipFill>
          <a:blip r:embed="rId2"/>
          <a:stretch>
            <a:fillRect/>
          </a:stretch>
        </p:blipFill>
        <p:spPr>
          <a:xfrm>
            <a:off x="0" y="-646814"/>
            <a:ext cx="12192000" cy="8151628"/>
          </a:xfrm>
          <a:prstGeom prst="rect">
            <a:avLst/>
          </a:prstGeom>
        </p:spPr>
      </p:pic>
      <p:sp>
        <p:nvSpPr>
          <p:cNvPr id="5" name="TextBox 4">
            <a:extLst>
              <a:ext uri="{FF2B5EF4-FFF2-40B4-BE49-F238E27FC236}">
                <a16:creationId xmlns:a16="http://schemas.microsoft.com/office/drawing/2014/main" id="{FC580041-C5AE-EB45-98B2-B5B5766B8D71}"/>
              </a:ext>
            </a:extLst>
          </p:cNvPr>
          <p:cNvSpPr txBox="1"/>
          <p:nvPr/>
        </p:nvSpPr>
        <p:spPr>
          <a:xfrm>
            <a:off x="8961120" y="0"/>
            <a:ext cx="3230880" cy="1569660"/>
          </a:xfrm>
          <a:prstGeom prst="rect">
            <a:avLst/>
          </a:prstGeom>
          <a:noFill/>
        </p:spPr>
        <p:txBody>
          <a:bodyPr wrap="square" rtlCol="0">
            <a:spAutoFit/>
          </a:bodyPr>
          <a:lstStyle/>
          <a:p>
            <a:r>
              <a:rPr lang="en-US" sz="2400" dirty="0">
                <a:solidFill>
                  <a:schemeClr val="bg1"/>
                </a:solidFill>
              </a:rPr>
              <a:t>Critical thinking and analytical skills are developed through computing.</a:t>
            </a:r>
            <a:endParaRPr lang="en-GB" sz="2400" dirty="0">
              <a:solidFill>
                <a:schemeClr val="bg1"/>
              </a:solidFill>
            </a:endParaRPr>
          </a:p>
        </p:txBody>
      </p:sp>
    </p:spTree>
    <p:extLst>
      <p:ext uri="{BB962C8B-B14F-4D97-AF65-F5344CB8AC3E}">
        <p14:creationId xmlns:p14="http://schemas.microsoft.com/office/powerpoint/2010/main" val="303308430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circuit board&#10;&#10;Description automatically generated">
            <a:extLst>
              <a:ext uri="{FF2B5EF4-FFF2-40B4-BE49-F238E27FC236}">
                <a16:creationId xmlns:a16="http://schemas.microsoft.com/office/drawing/2014/main" id="{1C6CA563-9CA5-E44C-AE11-27155EEF0DE3}"/>
              </a:ext>
            </a:extLst>
          </p:cNvPr>
          <p:cNvPicPr>
            <a:picLocks noChangeAspect="1"/>
          </p:cNvPicPr>
          <p:nvPr/>
        </p:nvPicPr>
        <p:blipFill>
          <a:blip r:embed="rId2"/>
          <a:stretch>
            <a:fillRect/>
          </a:stretch>
        </p:blipFill>
        <p:spPr>
          <a:xfrm>
            <a:off x="-56785" y="-628273"/>
            <a:ext cx="12248786" cy="8327786"/>
          </a:xfrm>
          <a:prstGeom prst="rect">
            <a:avLst/>
          </a:prstGeom>
        </p:spPr>
      </p:pic>
      <p:sp>
        <p:nvSpPr>
          <p:cNvPr id="5" name="Rectangle 4">
            <a:extLst>
              <a:ext uri="{FF2B5EF4-FFF2-40B4-BE49-F238E27FC236}">
                <a16:creationId xmlns:a16="http://schemas.microsoft.com/office/drawing/2014/main" id="{185B3133-6B03-F140-9B9C-8A94166740B7}"/>
              </a:ext>
            </a:extLst>
          </p:cNvPr>
          <p:cNvSpPr/>
          <p:nvPr/>
        </p:nvSpPr>
        <p:spPr>
          <a:xfrm>
            <a:off x="366968" y="4737866"/>
            <a:ext cx="3383397" cy="1938992"/>
          </a:xfrm>
          <a:prstGeom prst="rect">
            <a:avLst/>
          </a:prstGeom>
        </p:spPr>
        <p:txBody>
          <a:bodyPr wrap="square">
            <a:spAutoFit/>
          </a:bodyPr>
          <a:lstStyle/>
          <a:p>
            <a:r>
              <a:rPr lang="en-US" sz="2400" dirty="0">
                <a:solidFill>
                  <a:schemeClr val="bg1"/>
                </a:solidFill>
              </a:rPr>
              <a:t>Computing nurtures pupils’ collaboration skills, as they work together and support one another in their learning</a:t>
            </a:r>
            <a:r>
              <a:rPr lang="en-US" sz="2400" dirty="0"/>
              <a:t>.</a:t>
            </a:r>
            <a:endParaRPr lang="en-GB" sz="2400" dirty="0">
              <a:solidFill>
                <a:schemeClr val="bg1"/>
              </a:solidFill>
            </a:endParaRPr>
          </a:p>
        </p:txBody>
      </p:sp>
    </p:spTree>
    <p:extLst>
      <p:ext uri="{BB962C8B-B14F-4D97-AF65-F5344CB8AC3E}">
        <p14:creationId xmlns:p14="http://schemas.microsoft.com/office/powerpoint/2010/main" val="349218704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DC71E8-CB02-2D4E-6667-FF0C485E83E3}"/>
              </a:ext>
            </a:extLst>
          </p:cNvPr>
          <p:cNvSpPr/>
          <p:nvPr/>
        </p:nvSpPr>
        <p:spPr>
          <a:xfrm>
            <a:off x="9624646" y="298938"/>
            <a:ext cx="2438400" cy="1031630"/>
          </a:xfrm>
          <a:prstGeom prst="rect">
            <a:avLst/>
          </a:prstGeom>
          <a:solidFill>
            <a:srgbClr val="9900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pic>
        <p:nvPicPr>
          <p:cNvPr id="3" name="Picture 2" descr="See the source image">
            <a:extLst>
              <a:ext uri="{FF2B5EF4-FFF2-40B4-BE49-F238E27FC236}">
                <a16:creationId xmlns:a16="http://schemas.microsoft.com/office/drawing/2014/main" id="{6FAE4440-8FC4-0FAC-3D56-BB8CA23A36A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15233" y="406765"/>
            <a:ext cx="657225" cy="815975"/>
          </a:xfrm>
          <a:prstGeom prst="rect">
            <a:avLst/>
          </a:prstGeom>
          <a:noFill/>
          <a:ln>
            <a:noFill/>
          </a:ln>
        </p:spPr>
      </p:pic>
      <p:sp>
        <p:nvSpPr>
          <p:cNvPr id="4" name="Rectangle 3">
            <a:extLst>
              <a:ext uri="{FF2B5EF4-FFF2-40B4-BE49-F238E27FC236}">
                <a16:creationId xmlns:a16="http://schemas.microsoft.com/office/drawing/2014/main" id="{B23FFBED-986A-46C8-6E77-097FFB42AEDD}"/>
              </a:ext>
            </a:extLst>
          </p:cNvPr>
          <p:cNvSpPr/>
          <p:nvPr/>
        </p:nvSpPr>
        <p:spPr>
          <a:xfrm>
            <a:off x="140678" y="6166338"/>
            <a:ext cx="1617784" cy="609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Tree>
    <p:extLst>
      <p:ext uri="{BB962C8B-B14F-4D97-AF65-F5344CB8AC3E}">
        <p14:creationId xmlns:p14="http://schemas.microsoft.com/office/powerpoint/2010/main" val="82344114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extBox 1">
            <a:extLst>
              <a:ext uri="{FF2B5EF4-FFF2-40B4-BE49-F238E27FC236}">
                <a16:creationId xmlns:a16="http://schemas.microsoft.com/office/drawing/2014/main" id="{44490D6E-1011-FEC9-9B03-B703A95ADC39}"/>
              </a:ext>
            </a:extLst>
          </p:cNvPr>
          <p:cNvGraphicFramePr/>
          <p:nvPr>
            <p:extLst>
              <p:ext uri="{D42A27DB-BD31-4B8C-83A1-F6EECF244321}">
                <p14:modId xmlns:p14="http://schemas.microsoft.com/office/powerpoint/2010/main" val="1819580991"/>
              </p:ext>
            </p:extLst>
          </p:nvPr>
        </p:nvGraphicFramePr>
        <p:xfrm>
          <a:off x="368710" y="2433484"/>
          <a:ext cx="10751574" cy="17543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2DDC71E8-CB02-2D4E-6667-FF0C485E83E3}"/>
              </a:ext>
            </a:extLst>
          </p:cNvPr>
          <p:cNvSpPr/>
          <p:nvPr/>
        </p:nvSpPr>
        <p:spPr>
          <a:xfrm>
            <a:off x="9636369" y="345831"/>
            <a:ext cx="2438400" cy="1031630"/>
          </a:xfrm>
          <a:prstGeom prst="rect">
            <a:avLst/>
          </a:prstGeom>
          <a:solidFill>
            <a:srgbClr val="9900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pic>
        <p:nvPicPr>
          <p:cNvPr id="4" name="Picture 3" descr="See the source image">
            <a:extLst>
              <a:ext uri="{FF2B5EF4-FFF2-40B4-BE49-F238E27FC236}">
                <a16:creationId xmlns:a16="http://schemas.microsoft.com/office/drawing/2014/main" id="{6FAE4440-8FC4-0FAC-3D56-BB8CA23A36A0}"/>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526956" y="453658"/>
            <a:ext cx="657225" cy="815975"/>
          </a:xfrm>
          <a:prstGeom prst="rect">
            <a:avLst/>
          </a:prstGeom>
          <a:noFill/>
          <a:ln>
            <a:noFill/>
          </a:ln>
        </p:spPr>
      </p:pic>
      <p:sp>
        <p:nvSpPr>
          <p:cNvPr id="5" name="Rectangle 4">
            <a:extLst>
              <a:ext uri="{FF2B5EF4-FFF2-40B4-BE49-F238E27FC236}">
                <a16:creationId xmlns:a16="http://schemas.microsoft.com/office/drawing/2014/main" id="{0A127F4E-D47C-B728-6E2B-3D47EC8CA666}"/>
              </a:ext>
            </a:extLst>
          </p:cNvPr>
          <p:cNvSpPr/>
          <p:nvPr/>
        </p:nvSpPr>
        <p:spPr>
          <a:xfrm>
            <a:off x="140678" y="6166338"/>
            <a:ext cx="1617784" cy="609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Tree>
    <p:extLst>
      <p:ext uri="{BB962C8B-B14F-4D97-AF65-F5344CB8AC3E}">
        <p14:creationId xmlns:p14="http://schemas.microsoft.com/office/powerpoint/2010/main" val="128513484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206</Words>
  <Application>Microsoft Office PowerPoint</Application>
  <PresentationFormat>Widescreen</PresentationFormat>
  <Paragraphs>19</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Sutton</dc:creator>
  <cp:lastModifiedBy>joanne marrow</cp:lastModifiedBy>
  <cp:revision>29</cp:revision>
  <dcterms:created xsi:type="dcterms:W3CDTF">2019-09-27T14:28:44Z</dcterms:created>
  <dcterms:modified xsi:type="dcterms:W3CDTF">2025-04-02T14:44:30Z</dcterms:modified>
</cp:coreProperties>
</file>