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9" r:id="rId2"/>
    <p:sldId id="266" r:id="rId3"/>
    <p:sldId id="261" r:id="rId4"/>
    <p:sldId id="262" r:id="rId5"/>
    <p:sldId id="260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94"/>
  </p:normalViewPr>
  <p:slideViewPr>
    <p:cSldViewPr snapToGrid="0" snapToObjects="1">
      <p:cViewPr varScale="1">
        <p:scale>
          <a:sx n="82" d="100"/>
          <a:sy n="82" d="100"/>
        </p:scale>
        <p:origin x="6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93E9B-8BE6-9E48-B5F7-24A93137D08C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271D9-4177-024A-8708-7ECE2038D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29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271D9-4177-024A-8708-7ECE2038D71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245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271D9-4177-024A-8708-7ECE2038D71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780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CF4B2-8564-D046-B3E0-B99F361E5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D0FB45-F573-434C-A066-DE9309694F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5FE47-083B-3B4B-93CD-3A65A6883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CB4CB-6A45-7547-A071-EF6FF03C6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5410F-2E9E-A946-BFB1-EA02C77C2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653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4968F-D817-0B4A-9DE1-841F9CF46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3FB573-1397-0A49-8C4C-238D1338E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D3D5D-B815-BA42-AAE9-724452CDF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609F0-9571-BF48-AD3E-D0D01CD7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0E5E1-2071-D248-98E4-18C0D3081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0301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FA29EE-EF1B-0149-BAD3-7E72E3B14D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67B0AD-5172-A04F-A96C-C3D04F9252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95379-8AEF-0F4A-A35C-BD6827402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2F5F1-24EB-6D49-8541-2AD428F59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CD405-8E9F-4D4E-91DE-375BAEC4C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938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331DF-37B0-7540-8A3D-95E4189B0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C58E7-54F2-9C41-99D3-C62802149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549A8-FB6A-9F43-9E5B-D85B29322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9F804-1647-8E49-BFEB-EEA41BDD5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DD0E9-5F73-C541-AD59-AD840064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9156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22841-DF1D-3046-8193-1C77D7DEB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A44E7-6E5A-864D-B1E0-88C98A9FD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553C-83AF-4145-A69B-58AE04CC3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EBCF5-0D42-EA46-9DF9-222FD3F3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03991-E0E3-C549-BAFF-6E4B189AB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9380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18D39-4EF3-2A4F-81F8-3BF9290E6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4D12E-2FF0-DF46-924B-0AC8AE6D8E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38391-B1DD-6047-9EEA-180615056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463D3-56B5-4F40-A095-587954CD1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9A7AE2-DC6E-BC4B-A4A3-FE2247B35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FAFB9-CCB0-9247-A5D0-8D563EDDF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5110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739E5-EBBF-D744-B9FB-39100538C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E74C9B-6837-7D4B-A4CC-B029FFED1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C7C89D-9F24-7046-BFD9-A25B86B69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2D7CBA-2FFF-9546-9BB5-0248DA62DB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8113D9-6548-7643-8B9E-817B70DFDC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7D3B4E-E893-9443-9E3D-3B0CC1C52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36AB7E-C0C4-3547-97BF-7D7C97140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8F8A37-C891-4D40-A021-08ECB707F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9008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10F66-EA60-D348-825E-416B9C707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08EE73-FA20-094E-90F3-1D61229DB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133A5-B3BD-844C-AE79-4F3B6B9B5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B8090-09B1-A446-930E-A2BB8F190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6182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E87766-3E62-2246-AFD4-AB88E1528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16A7E3-A3E6-9C45-8F1E-DB0B7022B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6BE3B-7C93-E949-A17F-B9020E280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8618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1F25C-18E5-9C4D-A044-D5E78F631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5F646-F9BF-394E-9588-4614FED46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B5849B-B9EA-9048-A0C3-1EF04C560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3672F-7ABB-9F42-A3BA-0C43743AF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BB45B7-FB8C-3842-8C7C-DFC5E653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E61F44-F33F-AA42-9CD5-B58F52ECA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7462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BD8E6-1AAF-FD46-8B34-C15106FE0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6F3966-D341-264D-A293-D2FD4C4FBA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3C61E9-8CD7-AE45-88A4-EDBA27B3A9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40B01-51C7-114E-9090-551B4F09D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5E6E0-DE01-5047-88BA-FC6C6F426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BF202-8166-8D4B-A40C-F046E246A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6900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67E90A-2935-C443-834C-2F5D62BF6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0BEA2-1E3B-A944-A36A-03CFFA81B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68A46-B001-6442-A729-DE48E32AA6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3A5D8-47BA-0349-A71D-579DA63CD60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C1139-E713-C54F-91FC-C93BF8746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F1954-36AE-5844-979E-1E5A659A45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5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87F5A6-4402-10BA-29D5-8824989B6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52" y="2222339"/>
            <a:ext cx="11928457" cy="2395960"/>
          </a:xfrm>
          <a:prstGeom prst="rect">
            <a:avLst/>
          </a:prstGeom>
        </p:spPr>
      </p:pic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4BA4189B-62D5-C5A4-B041-660B2AF72588}"/>
              </a:ext>
            </a:extLst>
          </p:cNvPr>
          <p:cNvSpPr/>
          <p:nvPr/>
        </p:nvSpPr>
        <p:spPr>
          <a:xfrm>
            <a:off x="212035" y="6241774"/>
            <a:ext cx="1603513" cy="49033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63AC1D-13E1-3FAF-8D57-210589E733E8}"/>
              </a:ext>
            </a:extLst>
          </p:cNvPr>
          <p:cNvSpPr/>
          <p:nvPr/>
        </p:nvSpPr>
        <p:spPr>
          <a:xfrm>
            <a:off x="9624646" y="228601"/>
            <a:ext cx="2438400" cy="1031630"/>
          </a:xfrm>
          <a:prstGeom prst="rect">
            <a:avLst/>
          </a:prstGeom>
          <a:solidFill>
            <a:srgbClr val="9900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5" name="Picture 4" descr="See the source image">
            <a:extLst>
              <a:ext uri="{FF2B5EF4-FFF2-40B4-BE49-F238E27FC236}">
                <a16:creationId xmlns:a16="http://schemas.microsoft.com/office/drawing/2014/main" id="{F4CFD0A8-5382-2D2C-A764-08E9D48265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233" y="336428"/>
            <a:ext cx="657225" cy="815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667059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14D3CD-2B9D-E768-BE53-0CA49E168C45}"/>
              </a:ext>
            </a:extLst>
          </p:cNvPr>
          <p:cNvSpPr txBox="1"/>
          <p:nvPr/>
        </p:nvSpPr>
        <p:spPr>
          <a:xfrm>
            <a:off x="165904" y="1909823"/>
            <a:ext cx="11698147" cy="4832092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At Broadbottom, we aim to:</a:t>
            </a:r>
          </a:p>
          <a:p>
            <a:pPr algn="ctr"/>
            <a:endParaRPr lang="en-GB" sz="28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800" b="0" i="0" dirty="0">
                <a:effectLst/>
                <a:latin typeface="Arial" panose="020B0604020202020204" pitchFamily="34" charset="0"/>
              </a:rPr>
              <a:t>encourage pupils to be reflective and determined learners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800" b="0" i="0" dirty="0">
                <a:effectLst/>
                <a:latin typeface="Arial" panose="020B0604020202020204" pitchFamily="34" charset="0"/>
              </a:rPr>
              <a:t>develop skills through the design, make and evaluate process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800" b="0" i="0" dirty="0">
                <a:effectLst/>
                <a:latin typeface="Arial" panose="020B0604020202020204" pitchFamily="34" charset="0"/>
              </a:rPr>
              <a:t>enable pupils to make connections with the subject in real life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2800" dirty="0">
              <a:latin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2800" dirty="0">
              <a:latin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2800" dirty="0">
              <a:latin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2800" dirty="0">
              <a:latin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83BE64-5C57-B525-B9C3-65C86CF2AB8B}"/>
              </a:ext>
            </a:extLst>
          </p:cNvPr>
          <p:cNvSpPr/>
          <p:nvPr/>
        </p:nvSpPr>
        <p:spPr>
          <a:xfrm>
            <a:off x="9624646" y="228601"/>
            <a:ext cx="2438400" cy="1031630"/>
          </a:xfrm>
          <a:prstGeom prst="rect">
            <a:avLst/>
          </a:prstGeom>
          <a:solidFill>
            <a:srgbClr val="9900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3" name="Picture 2" descr="See the source image">
            <a:extLst>
              <a:ext uri="{FF2B5EF4-FFF2-40B4-BE49-F238E27FC236}">
                <a16:creationId xmlns:a16="http://schemas.microsoft.com/office/drawing/2014/main" id="{4C9CEE53-4014-3F43-186B-8FB28C9B95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233" y="336428"/>
            <a:ext cx="657225" cy="815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585771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grass, building, large&#10;&#10;Description automatically generated">
            <a:extLst>
              <a:ext uri="{FF2B5EF4-FFF2-40B4-BE49-F238E27FC236}">
                <a16:creationId xmlns:a16="http://schemas.microsoft.com/office/drawing/2014/main" id="{1E108E4A-5852-BA4C-9EFF-AA40E2B53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39417"/>
            <a:ext cx="12236678" cy="81666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F2DEE3-FB58-2C4D-A593-93C38DA8C4F3}"/>
              </a:ext>
            </a:extLst>
          </p:cNvPr>
          <p:cNvSpPr txBox="1"/>
          <p:nvPr/>
        </p:nvSpPr>
        <p:spPr>
          <a:xfrm>
            <a:off x="198845" y="4731749"/>
            <a:ext cx="42680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Design Technology gives pupils the opportunity to develop skills, knowledge and understanding of designing and making functional products. </a:t>
            </a:r>
          </a:p>
        </p:txBody>
      </p:sp>
    </p:spTree>
    <p:extLst>
      <p:ext uri="{BB962C8B-B14F-4D97-AF65-F5344CB8AC3E}">
        <p14:creationId xmlns:p14="http://schemas.microsoft.com/office/powerpoint/2010/main" val="314371961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, small, bear, pair&#10;&#10;Description automatically generated">
            <a:extLst>
              <a:ext uri="{FF2B5EF4-FFF2-40B4-BE49-F238E27FC236}">
                <a16:creationId xmlns:a16="http://schemas.microsoft.com/office/drawing/2014/main" id="{725CB8AD-B995-C34F-9290-9A0A2933F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46815"/>
            <a:ext cx="12225534" cy="81740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75480E-A340-214E-818B-2160FFB8A6FC}"/>
              </a:ext>
            </a:extLst>
          </p:cNvPr>
          <p:cNvSpPr txBox="1"/>
          <p:nvPr/>
        </p:nvSpPr>
        <p:spPr>
          <a:xfrm>
            <a:off x="175591" y="3665238"/>
            <a:ext cx="27531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Design Technology develops pupils’ practical skills and techniques as they apply these to designing and making prototypes and products. </a:t>
            </a:r>
          </a:p>
        </p:txBody>
      </p:sp>
    </p:spTree>
    <p:extLst>
      <p:ext uri="{BB962C8B-B14F-4D97-AF65-F5344CB8AC3E}">
        <p14:creationId xmlns:p14="http://schemas.microsoft.com/office/powerpoint/2010/main" val="13542148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hoto, old, black, white&#10;&#10;Description automatically generated">
            <a:extLst>
              <a:ext uri="{FF2B5EF4-FFF2-40B4-BE49-F238E27FC236}">
                <a16:creationId xmlns:a16="http://schemas.microsoft.com/office/drawing/2014/main" id="{9032A58D-AE31-1F46-81F2-D1067D554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6591"/>
            <a:ext cx="12207240" cy="79612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CCAA1A-A9BA-ED4F-B111-09DC0A9591D2}"/>
              </a:ext>
            </a:extLst>
          </p:cNvPr>
          <p:cNvSpPr txBox="1"/>
          <p:nvPr/>
        </p:nvSpPr>
        <p:spPr>
          <a:xfrm>
            <a:off x="8362121" y="2269868"/>
            <a:ext cx="35780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Design Technology helps children to problem-solve, making on-going changes and improvements during the design and make process. </a:t>
            </a:r>
          </a:p>
        </p:txBody>
      </p:sp>
    </p:spTree>
    <p:extLst>
      <p:ext uri="{BB962C8B-B14F-4D97-AF65-F5344CB8AC3E}">
        <p14:creationId xmlns:p14="http://schemas.microsoft.com/office/powerpoint/2010/main" val="159745093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vehicle, man, sitting, driving&#10;&#10;Description automatically generated">
            <a:extLst>
              <a:ext uri="{FF2B5EF4-FFF2-40B4-BE49-F238E27FC236}">
                <a16:creationId xmlns:a16="http://schemas.microsoft.com/office/drawing/2014/main" id="{932C0823-1D7A-724B-BFBC-5066584BC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05678"/>
            <a:ext cx="12192000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580041-C5AE-EB45-98B2-B5B5766B8D71}"/>
              </a:ext>
            </a:extLst>
          </p:cNvPr>
          <p:cNvSpPr txBox="1"/>
          <p:nvPr/>
        </p:nvSpPr>
        <p:spPr>
          <a:xfrm>
            <a:off x="357808" y="145774"/>
            <a:ext cx="28889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Design Technology allows pupils to build and apply a repertoire of knowledge, understanding and skills to design and make high-quality prototypes and products for a wide range of users. </a:t>
            </a:r>
          </a:p>
        </p:txBody>
      </p:sp>
    </p:spTree>
    <p:extLst>
      <p:ext uri="{BB962C8B-B14F-4D97-AF65-F5344CB8AC3E}">
        <p14:creationId xmlns:p14="http://schemas.microsoft.com/office/powerpoint/2010/main" val="303308430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at a table with a plate of food&#10;&#10;Description automatically generated">
            <a:extLst>
              <a:ext uri="{FF2B5EF4-FFF2-40B4-BE49-F238E27FC236}">
                <a16:creationId xmlns:a16="http://schemas.microsoft.com/office/drawing/2014/main" id="{52ED8F60-8C97-DC41-BB61-3DAC7D55E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23254"/>
            <a:ext cx="12192000" cy="81045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85B3133-6B03-F140-9B9C-8A94166740B7}"/>
              </a:ext>
            </a:extLst>
          </p:cNvPr>
          <p:cNvSpPr/>
          <p:nvPr/>
        </p:nvSpPr>
        <p:spPr>
          <a:xfrm>
            <a:off x="7894203" y="106741"/>
            <a:ext cx="40460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Design Technology teaches pupils to understand and apply the principles of nutrition and learn how to cook. </a:t>
            </a:r>
          </a:p>
        </p:txBody>
      </p:sp>
    </p:spTree>
    <p:extLst>
      <p:ext uri="{BB962C8B-B14F-4D97-AF65-F5344CB8AC3E}">
        <p14:creationId xmlns:p14="http://schemas.microsoft.com/office/powerpoint/2010/main" val="349218704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147</Words>
  <Application>Microsoft Office PowerPoint</Application>
  <PresentationFormat>Widescreen</PresentationFormat>
  <Paragraphs>16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Elaine Sutton</dc:creator>
  <cp:lastModifiedBy>joanne marrow</cp:lastModifiedBy>
  <cp:revision>28</cp:revision>
  <dcterms:created xsi:type="dcterms:W3CDTF">2019-09-27T14:28:44Z</dcterms:created>
  <dcterms:modified xsi:type="dcterms:W3CDTF">2025-04-02T15:21:15Z</dcterms:modified>
</cp:coreProperties>
</file>