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9" r:id="rId2"/>
    <p:sldId id="266" r:id="rId3"/>
    <p:sldId id="261" r:id="rId4"/>
    <p:sldId id="262" r:id="rId5"/>
    <p:sldId id="260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BE1C"/>
    <a:srgbClr val="D9FD03"/>
    <a:srgbClr val="D2E5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94"/>
  </p:normalViewPr>
  <p:slideViewPr>
    <p:cSldViewPr snapToGrid="0" snapToObjects="1">
      <p:cViewPr varScale="1">
        <p:scale>
          <a:sx n="82" d="100"/>
          <a:sy n="82" d="100"/>
        </p:scale>
        <p:origin x="6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747470-D9F3-4DE1-A9A1-0F729719C21B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576D0E-C251-4AC5-BFF3-E01EBCC25FC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Books</a:t>
          </a:r>
          <a:endParaRPr lang="en-US"/>
        </a:p>
      </dgm:t>
    </dgm:pt>
    <dgm:pt modelId="{8D97969C-F0EE-4BB1-8D4C-462F6DE61EBA}" type="parTrans" cxnId="{7B838A05-ED94-4A69-86F8-0E983D018729}">
      <dgm:prSet/>
      <dgm:spPr/>
      <dgm:t>
        <a:bodyPr/>
        <a:lstStyle/>
        <a:p>
          <a:endParaRPr lang="en-US"/>
        </a:p>
      </dgm:t>
    </dgm:pt>
    <dgm:pt modelId="{9469395C-A3A4-45B9-A896-1C2E1B6A639E}" type="sibTrans" cxnId="{7B838A05-ED94-4A69-86F8-0E983D018729}">
      <dgm:prSet/>
      <dgm:spPr/>
      <dgm:t>
        <a:bodyPr/>
        <a:lstStyle/>
        <a:p>
          <a:endParaRPr lang="en-US"/>
        </a:p>
      </dgm:t>
    </dgm:pt>
    <dgm:pt modelId="{7960F698-946B-4429-8558-B618F3D10E5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Learning walks</a:t>
          </a:r>
          <a:endParaRPr lang="en-US"/>
        </a:p>
      </dgm:t>
    </dgm:pt>
    <dgm:pt modelId="{44F32D84-E1E0-4F9E-B00F-06768D429856}" type="parTrans" cxnId="{2C115E58-3262-40C6-A4AB-2C7C8AF7CBE6}">
      <dgm:prSet/>
      <dgm:spPr/>
      <dgm:t>
        <a:bodyPr/>
        <a:lstStyle/>
        <a:p>
          <a:endParaRPr lang="en-US"/>
        </a:p>
      </dgm:t>
    </dgm:pt>
    <dgm:pt modelId="{AA3B1BBE-A6B1-46FA-84CC-0B1CE505CC39}" type="sibTrans" cxnId="{2C115E58-3262-40C6-A4AB-2C7C8AF7CBE6}">
      <dgm:prSet/>
      <dgm:spPr/>
      <dgm:t>
        <a:bodyPr/>
        <a:lstStyle/>
        <a:p>
          <a:endParaRPr lang="en-US"/>
        </a:p>
      </dgm:t>
    </dgm:pt>
    <dgm:pt modelId="{838A14CF-8379-4C90-A162-85B670B5799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Kahoot quizzes</a:t>
          </a:r>
          <a:endParaRPr lang="en-US"/>
        </a:p>
      </dgm:t>
    </dgm:pt>
    <dgm:pt modelId="{DB1CEE45-A6F4-4802-9017-07D52DF51F84}" type="parTrans" cxnId="{A484501F-8325-4A9F-8A3A-6A8FA6936781}">
      <dgm:prSet/>
      <dgm:spPr/>
      <dgm:t>
        <a:bodyPr/>
        <a:lstStyle/>
        <a:p>
          <a:endParaRPr lang="en-US"/>
        </a:p>
      </dgm:t>
    </dgm:pt>
    <dgm:pt modelId="{75AD51AD-E5DE-4548-AFCA-13B2516FC579}" type="sibTrans" cxnId="{A484501F-8325-4A9F-8A3A-6A8FA6936781}">
      <dgm:prSet/>
      <dgm:spPr/>
      <dgm:t>
        <a:bodyPr/>
        <a:lstStyle/>
        <a:p>
          <a:endParaRPr lang="en-US"/>
        </a:p>
      </dgm:t>
    </dgm:pt>
    <dgm:pt modelId="{818B966F-99A1-45B2-A463-94EFF39EBDB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Time machine</a:t>
          </a:r>
          <a:endParaRPr lang="en-US"/>
        </a:p>
      </dgm:t>
    </dgm:pt>
    <dgm:pt modelId="{34A72735-F13E-40FA-B2DE-B3853A1D5F5B}" type="parTrans" cxnId="{55AFF005-A943-422E-9504-4FB46D2D1C1C}">
      <dgm:prSet/>
      <dgm:spPr/>
      <dgm:t>
        <a:bodyPr/>
        <a:lstStyle/>
        <a:p>
          <a:endParaRPr lang="en-US"/>
        </a:p>
      </dgm:t>
    </dgm:pt>
    <dgm:pt modelId="{C9A8065B-8E2B-4BBA-B2BB-95A09DD2C863}" type="sibTrans" cxnId="{55AFF005-A943-422E-9504-4FB46D2D1C1C}">
      <dgm:prSet/>
      <dgm:spPr/>
      <dgm:t>
        <a:bodyPr/>
        <a:lstStyle/>
        <a:p>
          <a:endParaRPr lang="en-US"/>
        </a:p>
      </dgm:t>
    </dgm:pt>
    <dgm:pt modelId="{69185C58-0D6B-4D4C-9802-9E1DA566E34A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dirty="0"/>
            <a:t>Pupil voice</a:t>
          </a:r>
          <a:endParaRPr lang="en-US" dirty="0"/>
        </a:p>
      </dgm:t>
    </dgm:pt>
    <dgm:pt modelId="{88A4F70F-A6F2-4EF6-8945-F731C68E17F8}" type="parTrans" cxnId="{A2E44BE1-5B95-44B2-B23A-8C95CAB0E017}">
      <dgm:prSet/>
      <dgm:spPr/>
      <dgm:t>
        <a:bodyPr/>
        <a:lstStyle/>
        <a:p>
          <a:endParaRPr lang="en-US"/>
        </a:p>
      </dgm:t>
    </dgm:pt>
    <dgm:pt modelId="{0FCBAA73-CA68-4528-9901-A72695455672}" type="sibTrans" cxnId="{A2E44BE1-5B95-44B2-B23A-8C95CAB0E017}">
      <dgm:prSet/>
      <dgm:spPr/>
      <dgm:t>
        <a:bodyPr/>
        <a:lstStyle/>
        <a:p>
          <a:endParaRPr lang="en-US"/>
        </a:p>
      </dgm:t>
    </dgm:pt>
    <dgm:pt modelId="{590401AF-BC9F-4563-AEDD-0AD1F2C2240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Moderation</a:t>
          </a:r>
        </a:p>
      </dgm:t>
    </dgm:pt>
    <dgm:pt modelId="{E2FEF618-F94B-4790-8FAA-724A45B35568}" type="parTrans" cxnId="{ED6E121D-4A71-4B36-BA98-8619AA773115}">
      <dgm:prSet/>
      <dgm:spPr/>
      <dgm:t>
        <a:bodyPr/>
        <a:lstStyle/>
        <a:p>
          <a:endParaRPr lang="en-GB"/>
        </a:p>
      </dgm:t>
    </dgm:pt>
    <dgm:pt modelId="{FDE7F83C-155C-46B9-8D73-AD25BCE236BB}" type="sibTrans" cxnId="{ED6E121D-4A71-4B36-BA98-8619AA773115}">
      <dgm:prSet/>
      <dgm:spPr/>
      <dgm:t>
        <a:bodyPr/>
        <a:lstStyle/>
        <a:p>
          <a:endParaRPr lang="en-GB"/>
        </a:p>
      </dgm:t>
    </dgm:pt>
    <dgm:pt modelId="{AE138693-765F-44BB-9BCF-90528923930C}" type="pres">
      <dgm:prSet presAssocID="{5D747470-D9F3-4DE1-A9A1-0F729719C21B}" presName="root" presStyleCnt="0">
        <dgm:presLayoutVars>
          <dgm:dir/>
          <dgm:resizeHandles val="exact"/>
        </dgm:presLayoutVars>
      </dgm:prSet>
      <dgm:spPr/>
    </dgm:pt>
    <dgm:pt modelId="{BCC7DDF0-F866-4DC1-8709-BBDAE6AFB33B}" type="pres">
      <dgm:prSet presAssocID="{93576D0E-C251-4AC5-BFF3-E01EBCC25FC3}" presName="compNode" presStyleCnt="0"/>
      <dgm:spPr/>
    </dgm:pt>
    <dgm:pt modelId="{7507CD7C-202F-4B5B-9D81-B0EEE65358C5}" type="pres">
      <dgm:prSet presAssocID="{93576D0E-C251-4AC5-BFF3-E01EBCC25FC3}" presName="iconBgRect" presStyleLbl="bgShp" presStyleIdx="0" presStyleCnt="6"/>
      <dgm:spPr/>
    </dgm:pt>
    <dgm:pt modelId="{25C5E131-EA5F-47BB-9A8A-193F24E89B75}" type="pres">
      <dgm:prSet presAssocID="{93576D0E-C251-4AC5-BFF3-E01EBCC25FC3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0E1860B3-B1C5-40F7-A6F7-9040986AA3A5}" type="pres">
      <dgm:prSet presAssocID="{93576D0E-C251-4AC5-BFF3-E01EBCC25FC3}" presName="spaceRect" presStyleCnt="0"/>
      <dgm:spPr/>
    </dgm:pt>
    <dgm:pt modelId="{3F934CA2-F8BF-47FB-8C90-474EBB4A8DE7}" type="pres">
      <dgm:prSet presAssocID="{93576D0E-C251-4AC5-BFF3-E01EBCC25FC3}" presName="textRect" presStyleLbl="revTx" presStyleIdx="0" presStyleCnt="6">
        <dgm:presLayoutVars>
          <dgm:chMax val="1"/>
          <dgm:chPref val="1"/>
        </dgm:presLayoutVars>
      </dgm:prSet>
      <dgm:spPr/>
    </dgm:pt>
    <dgm:pt modelId="{792AEBA0-1BEF-407E-BB73-0575C8487E7A}" type="pres">
      <dgm:prSet presAssocID="{9469395C-A3A4-45B9-A896-1C2E1B6A639E}" presName="sibTrans" presStyleCnt="0"/>
      <dgm:spPr/>
    </dgm:pt>
    <dgm:pt modelId="{C335C928-218C-4AA9-9A3B-6BE5C27598A2}" type="pres">
      <dgm:prSet presAssocID="{7960F698-946B-4429-8558-B618F3D10E5F}" presName="compNode" presStyleCnt="0"/>
      <dgm:spPr/>
    </dgm:pt>
    <dgm:pt modelId="{C600879F-D7A4-4C92-90A4-E1639F20FA23}" type="pres">
      <dgm:prSet presAssocID="{7960F698-946B-4429-8558-B618F3D10E5F}" presName="iconBgRect" presStyleLbl="bgShp" presStyleIdx="1" presStyleCnt="6"/>
      <dgm:spPr/>
    </dgm:pt>
    <dgm:pt modelId="{FBBA3CAF-7A22-4DA7-BEA3-6EF9CFBB45E2}" type="pres">
      <dgm:prSet presAssocID="{7960F698-946B-4429-8558-B618F3D10E5F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lk"/>
        </a:ext>
      </dgm:extLst>
    </dgm:pt>
    <dgm:pt modelId="{C2DC24A9-F626-4DF3-8E59-C5A63543FF0F}" type="pres">
      <dgm:prSet presAssocID="{7960F698-946B-4429-8558-B618F3D10E5F}" presName="spaceRect" presStyleCnt="0"/>
      <dgm:spPr/>
    </dgm:pt>
    <dgm:pt modelId="{98AE47AB-C4AB-4D73-9252-E3FBA1D03D27}" type="pres">
      <dgm:prSet presAssocID="{7960F698-946B-4429-8558-B618F3D10E5F}" presName="textRect" presStyleLbl="revTx" presStyleIdx="1" presStyleCnt="6">
        <dgm:presLayoutVars>
          <dgm:chMax val="1"/>
          <dgm:chPref val="1"/>
        </dgm:presLayoutVars>
      </dgm:prSet>
      <dgm:spPr/>
    </dgm:pt>
    <dgm:pt modelId="{00018428-8B6C-4222-8AA8-E41669407160}" type="pres">
      <dgm:prSet presAssocID="{AA3B1BBE-A6B1-46FA-84CC-0B1CE505CC39}" presName="sibTrans" presStyleCnt="0"/>
      <dgm:spPr/>
    </dgm:pt>
    <dgm:pt modelId="{7E3A4E50-F04D-4203-B927-748C55BBE852}" type="pres">
      <dgm:prSet presAssocID="{838A14CF-8379-4C90-A162-85B670B57999}" presName="compNode" presStyleCnt="0"/>
      <dgm:spPr/>
    </dgm:pt>
    <dgm:pt modelId="{AA58B500-4ABC-4B7F-8B4B-9C05CA19E63C}" type="pres">
      <dgm:prSet presAssocID="{838A14CF-8379-4C90-A162-85B670B57999}" presName="iconBgRect" presStyleLbl="bgShp" presStyleIdx="2" presStyleCnt="6"/>
      <dgm:spPr/>
    </dgm:pt>
    <dgm:pt modelId="{D456DD72-D17C-40BA-8AF4-6B98F3B86289}" type="pres">
      <dgm:prSet presAssocID="{838A14CF-8379-4C90-A162-85B670B57999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9CC5A602-AB92-4302-A998-8C5649EDB630}" type="pres">
      <dgm:prSet presAssocID="{838A14CF-8379-4C90-A162-85B670B57999}" presName="spaceRect" presStyleCnt="0"/>
      <dgm:spPr/>
    </dgm:pt>
    <dgm:pt modelId="{EE813258-EF49-46A5-888F-67D191DDB2C1}" type="pres">
      <dgm:prSet presAssocID="{838A14CF-8379-4C90-A162-85B670B57999}" presName="textRect" presStyleLbl="revTx" presStyleIdx="2" presStyleCnt="6">
        <dgm:presLayoutVars>
          <dgm:chMax val="1"/>
          <dgm:chPref val="1"/>
        </dgm:presLayoutVars>
      </dgm:prSet>
      <dgm:spPr/>
    </dgm:pt>
    <dgm:pt modelId="{B6D66685-8028-44EB-967F-47A7AF3E45B6}" type="pres">
      <dgm:prSet presAssocID="{75AD51AD-E5DE-4548-AFCA-13B2516FC579}" presName="sibTrans" presStyleCnt="0"/>
      <dgm:spPr/>
    </dgm:pt>
    <dgm:pt modelId="{D0FE1339-E17A-4364-A9AB-64496CC90398}" type="pres">
      <dgm:prSet presAssocID="{818B966F-99A1-45B2-A463-94EFF39EBDBD}" presName="compNode" presStyleCnt="0"/>
      <dgm:spPr/>
    </dgm:pt>
    <dgm:pt modelId="{029D4453-99CA-4B4B-AFB9-1BA4593BAB54}" type="pres">
      <dgm:prSet presAssocID="{818B966F-99A1-45B2-A463-94EFF39EBDBD}" presName="iconBgRect" presStyleLbl="bgShp" presStyleIdx="3" presStyleCnt="6"/>
      <dgm:spPr/>
    </dgm:pt>
    <dgm:pt modelId="{F07C5D8A-80BE-46D1-9BBB-B3E89EE973FD}" type="pres">
      <dgm:prSet presAssocID="{818B966F-99A1-45B2-A463-94EFF39EBDBD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26A870ED-5E4E-468A-A24F-143DCCD2B9B6}" type="pres">
      <dgm:prSet presAssocID="{818B966F-99A1-45B2-A463-94EFF39EBDBD}" presName="spaceRect" presStyleCnt="0"/>
      <dgm:spPr/>
    </dgm:pt>
    <dgm:pt modelId="{CF14BD58-5753-46BB-917B-647766895314}" type="pres">
      <dgm:prSet presAssocID="{818B966F-99A1-45B2-A463-94EFF39EBDBD}" presName="textRect" presStyleLbl="revTx" presStyleIdx="3" presStyleCnt="6">
        <dgm:presLayoutVars>
          <dgm:chMax val="1"/>
          <dgm:chPref val="1"/>
        </dgm:presLayoutVars>
      </dgm:prSet>
      <dgm:spPr/>
    </dgm:pt>
    <dgm:pt modelId="{26B0A637-F5DC-4194-8321-131F21F8B160}" type="pres">
      <dgm:prSet presAssocID="{C9A8065B-8E2B-4BBA-B2BB-95A09DD2C863}" presName="sibTrans" presStyleCnt="0"/>
      <dgm:spPr/>
    </dgm:pt>
    <dgm:pt modelId="{A399C5F4-0B86-445B-8AA3-DB9B994D337A}" type="pres">
      <dgm:prSet presAssocID="{69185C58-0D6B-4D4C-9802-9E1DA566E34A}" presName="compNode" presStyleCnt="0"/>
      <dgm:spPr/>
    </dgm:pt>
    <dgm:pt modelId="{AC818902-9477-4E83-98E5-8341C61AAC56}" type="pres">
      <dgm:prSet presAssocID="{69185C58-0D6B-4D4C-9802-9E1DA566E34A}" presName="iconBgRect" presStyleLbl="bgShp" presStyleIdx="4" presStyleCnt="6"/>
      <dgm:spPr/>
    </dgm:pt>
    <dgm:pt modelId="{CCAB5B2D-A8C7-4A17-B68B-E88D96E11FCD}" type="pres">
      <dgm:prSet presAssocID="{69185C58-0D6B-4D4C-9802-9E1DA566E34A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adio microphone"/>
        </a:ext>
      </dgm:extLst>
    </dgm:pt>
    <dgm:pt modelId="{63E0720C-1973-4809-AC7E-75CE947E973D}" type="pres">
      <dgm:prSet presAssocID="{69185C58-0D6B-4D4C-9802-9E1DA566E34A}" presName="spaceRect" presStyleCnt="0"/>
      <dgm:spPr/>
    </dgm:pt>
    <dgm:pt modelId="{5410F5C7-5533-4E8F-BE33-0586F7DAD63D}" type="pres">
      <dgm:prSet presAssocID="{69185C58-0D6B-4D4C-9802-9E1DA566E34A}" presName="textRect" presStyleLbl="revTx" presStyleIdx="4" presStyleCnt="6">
        <dgm:presLayoutVars>
          <dgm:chMax val="1"/>
          <dgm:chPref val="1"/>
        </dgm:presLayoutVars>
      </dgm:prSet>
      <dgm:spPr/>
    </dgm:pt>
    <dgm:pt modelId="{A027F65C-FA4C-4263-8404-8CA31D26A179}" type="pres">
      <dgm:prSet presAssocID="{0FCBAA73-CA68-4528-9901-A72695455672}" presName="sibTrans" presStyleCnt="0"/>
      <dgm:spPr/>
    </dgm:pt>
    <dgm:pt modelId="{86DF2C51-9B1E-4137-A2A1-CE90A9EC030D}" type="pres">
      <dgm:prSet presAssocID="{590401AF-BC9F-4563-AEDD-0AD1F2C22408}" presName="compNode" presStyleCnt="0"/>
      <dgm:spPr/>
    </dgm:pt>
    <dgm:pt modelId="{E866CF15-AE69-428B-BC97-E7F6F5785C9C}" type="pres">
      <dgm:prSet presAssocID="{590401AF-BC9F-4563-AEDD-0AD1F2C22408}" presName="iconBgRect" presStyleLbl="bgShp" presStyleIdx="5" presStyleCnt="6"/>
      <dgm:spPr/>
    </dgm:pt>
    <dgm:pt modelId="{06A3A2F6-49C2-496A-93F9-2D13D2339536}" type="pres">
      <dgm:prSet presAssocID="{590401AF-BC9F-4563-AEDD-0AD1F2C22408}" presName="iconRect" presStyleLbl="node1" presStyleIdx="5" presStyleCnt="6"/>
      <dgm:spPr/>
    </dgm:pt>
    <dgm:pt modelId="{11F30B09-8D3C-4D00-8DC5-C6E37519EF63}" type="pres">
      <dgm:prSet presAssocID="{590401AF-BC9F-4563-AEDD-0AD1F2C22408}" presName="spaceRect" presStyleCnt="0"/>
      <dgm:spPr/>
    </dgm:pt>
    <dgm:pt modelId="{394EF975-BC48-40F2-B3A5-273EE80F1BDA}" type="pres">
      <dgm:prSet presAssocID="{590401AF-BC9F-4563-AEDD-0AD1F2C22408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7B838A05-ED94-4A69-86F8-0E983D018729}" srcId="{5D747470-D9F3-4DE1-A9A1-0F729719C21B}" destId="{93576D0E-C251-4AC5-BFF3-E01EBCC25FC3}" srcOrd="0" destOrd="0" parTransId="{8D97969C-F0EE-4BB1-8D4C-462F6DE61EBA}" sibTransId="{9469395C-A3A4-45B9-A896-1C2E1B6A639E}"/>
    <dgm:cxn modelId="{55AFF005-A943-422E-9504-4FB46D2D1C1C}" srcId="{5D747470-D9F3-4DE1-A9A1-0F729719C21B}" destId="{818B966F-99A1-45B2-A463-94EFF39EBDBD}" srcOrd="3" destOrd="0" parTransId="{34A72735-F13E-40FA-B2DE-B3853A1D5F5B}" sibTransId="{C9A8065B-8E2B-4BBA-B2BB-95A09DD2C863}"/>
    <dgm:cxn modelId="{05013406-F1C7-402F-B8B9-5B10BC78109C}" type="presOf" srcId="{7960F698-946B-4429-8558-B618F3D10E5F}" destId="{98AE47AB-C4AB-4D73-9252-E3FBA1D03D27}" srcOrd="0" destOrd="0" presId="urn:microsoft.com/office/officeart/2018/5/layout/IconCircleLabelList"/>
    <dgm:cxn modelId="{ED6E121D-4A71-4B36-BA98-8619AA773115}" srcId="{5D747470-D9F3-4DE1-A9A1-0F729719C21B}" destId="{590401AF-BC9F-4563-AEDD-0AD1F2C22408}" srcOrd="5" destOrd="0" parTransId="{E2FEF618-F94B-4790-8FAA-724A45B35568}" sibTransId="{FDE7F83C-155C-46B9-8D73-AD25BCE236BB}"/>
    <dgm:cxn modelId="{A484501F-8325-4A9F-8A3A-6A8FA6936781}" srcId="{5D747470-D9F3-4DE1-A9A1-0F729719C21B}" destId="{838A14CF-8379-4C90-A162-85B670B57999}" srcOrd="2" destOrd="0" parTransId="{DB1CEE45-A6F4-4802-9017-07D52DF51F84}" sibTransId="{75AD51AD-E5DE-4548-AFCA-13B2516FC579}"/>
    <dgm:cxn modelId="{4E37A922-5659-4F40-A4E4-629EEDC6C1D8}" type="presOf" srcId="{838A14CF-8379-4C90-A162-85B670B57999}" destId="{EE813258-EF49-46A5-888F-67D191DDB2C1}" srcOrd="0" destOrd="0" presId="urn:microsoft.com/office/officeart/2018/5/layout/IconCircleLabelList"/>
    <dgm:cxn modelId="{F9B38B3F-005C-4A6F-9569-0B09BBB6A0A3}" type="presOf" srcId="{818B966F-99A1-45B2-A463-94EFF39EBDBD}" destId="{CF14BD58-5753-46BB-917B-647766895314}" srcOrd="0" destOrd="0" presId="urn:microsoft.com/office/officeart/2018/5/layout/IconCircleLabelList"/>
    <dgm:cxn modelId="{5D7A634E-895D-48F3-8805-80607BA54F47}" type="presOf" srcId="{5D747470-D9F3-4DE1-A9A1-0F729719C21B}" destId="{AE138693-765F-44BB-9BCF-90528923930C}" srcOrd="0" destOrd="0" presId="urn:microsoft.com/office/officeart/2018/5/layout/IconCircleLabelList"/>
    <dgm:cxn modelId="{2C115E58-3262-40C6-A4AB-2C7C8AF7CBE6}" srcId="{5D747470-D9F3-4DE1-A9A1-0F729719C21B}" destId="{7960F698-946B-4429-8558-B618F3D10E5F}" srcOrd="1" destOrd="0" parTransId="{44F32D84-E1E0-4F9E-B00F-06768D429856}" sibTransId="{AA3B1BBE-A6B1-46FA-84CC-0B1CE505CC39}"/>
    <dgm:cxn modelId="{40349B7F-A912-4402-8A46-1026BD76144E}" type="presOf" srcId="{93576D0E-C251-4AC5-BFF3-E01EBCC25FC3}" destId="{3F934CA2-F8BF-47FB-8C90-474EBB4A8DE7}" srcOrd="0" destOrd="0" presId="urn:microsoft.com/office/officeart/2018/5/layout/IconCircleLabelList"/>
    <dgm:cxn modelId="{687543C7-572A-4C69-A07D-F14C1BA75E97}" type="presOf" srcId="{69185C58-0D6B-4D4C-9802-9E1DA566E34A}" destId="{5410F5C7-5533-4E8F-BE33-0586F7DAD63D}" srcOrd="0" destOrd="0" presId="urn:microsoft.com/office/officeart/2018/5/layout/IconCircleLabelList"/>
    <dgm:cxn modelId="{0BE954CE-BD4E-445A-BA1B-D89B35F71C4B}" type="presOf" srcId="{590401AF-BC9F-4563-AEDD-0AD1F2C22408}" destId="{394EF975-BC48-40F2-B3A5-273EE80F1BDA}" srcOrd="0" destOrd="0" presId="urn:microsoft.com/office/officeart/2018/5/layout/IconCircleLabelList"/>
    <dgm:cxn modelId="{A2E44BE1-5B95-44B2-B23A-8C95CAB0E017}" srcId="{5D747470-D9F3-4DE1-A9A1-0F729719C21B}" destId="{69185C58-0D6B-4D4C-9802-9E1DA566E34A}" srcOrd="4" destOrd="0" parTransId="{88A4F70F-A6F2-4EF6-8945-F731C68E17F8}" sibTransId="{0FCBAA73-CA68-4528-9901-A72695455672}"/>
    <dgm:cxn modelId="{7E058B49-0D80-493B-8D62-5263786DE414}" type="presParOf" srcId="{AE138693-765F-44BB-9BCF-90528923930C}" destId="{BCC7DDF0-F866-4DC1-8709-BBDAE6AFB33B}" srcOrd="0" destOrd="0" presId="urn:microsoft.com/office/officeart/2018/5/layout/IconCircleLabelList"/>
    <dgm:cxn modelId="{14952F68-015C-4AED-9F32-778B75329948}" type="presParOf" srcId="{BCC7DDF0-F866-4DC1-8709-BBDAE6AFB33B}" destId="{7507CD7C-202F-4B5B-9D81-B0EEE65358C5}" srcOrd="0" destOrd="0" presId="urn:microsoft.com/office/officeart/2018/5/layout/IconCircleLabelList"/>
    <dgm:cxn modelId="{7979AF92-8DAC-4DC0-A706-8F4AE25CB752}" type="presParOf" srcId="{BCC7DDF0-F866-4DC1-8709-BBDAE6AFB33B}" destId="{25C5E131-EA5F-47BB-9A8A-193F24E89B75}" srcOrd="1" destOrd="0" presId="urn:microsoft.com/office/officeart/2018/5/layout/IconCircleLabelList"/>
    <dgm:cxn modelId="{918E8949-8F1A-4086-95FB-817F4ECD3110}" type="presParOf" srcId="{BCC7DDF0-F866-4DC1-8709-BBDAE6AFB33B}" destId="{0E1860B3-B1C5-40F7-A6F7-9040986AA3A5}" srcOrd="2" destOrd="0" presId="urn:microsoft.com/office/officeart/2018/5/layout/IconCircleLabelList"/>
    <dgm:cxn modelId="{ACFA0B32-4DA6-4E7E-8301-AB196CA94BF4}" type="presParOf" srcId="{BCC7DDF0-F866-4DC1-8709-BBDAE6AFB33B}" destId="{3F934CA2-F8BF-47FB-8C90-474EBB4A8DE7}" srcOrd="3" destOrd="0" presId="urn:microsoft.com/office/officeart/2018/5/layout/IconCircleLabelList"/>
    <dgm:cxn modelId="{C7D8A6E2-4E39-49DC-AFB5-034559DB19B3}" type="presParOf" srcId="{AE138693-765F-44BB-9BCF-90528923930C}" destId="{792AEBA0-1BEF-407E-BB73-0575C8487E7A}" srcOrd="1" destOrd="0" presId="urn:microsoft.com/office/officeart/2018/5/layout/IconCircleLabelList"/>
    <dgm:cxn modelId="{A4481549-EBBB-4123-BCF5-1FD3E4DC9F65}" type="presParOf" srcId="{AE138693-765F-44BB-9BCF-90528923930C}" destId="{C335C928-218C-4AA9-9A3B-6BE5C27598A2}" srcOrd="2" destOrd="0" presId="urn:microsoft.com/office/officeart/2018/5/layout/IconCircleLabelList"/>
    <dgm:cxn modelId="{249DC84A-3D6A-4257-BD40-00A8AA6A01E4}" type="presParOf" srcId="{C335C928-218C-4AA9-9A3B-6BE5C27598A2}" destId="{C600879F-D7A4-4C92-90A4-E1639F20FA23}" srcOrd="0" destOrd="0" presId="urn:microsoft.com/office/officeart/2018/5/layout/IconCircleLabelList"/>
    <dgm:cxn modelId="{5C89E718-BAB5-492A-BD2C-1B7C27810E1F}" type="presParOf" srcId="{C335C928-218C-4AA9-9A3B-6BE5C27598A2}" destId="{FBBA3CAF-7A22-4DA7-BEA3-6EF9CFBB45E2}" srcOrd="1" destOrd="0" presId="urn:microsoft.com/office/officeart/2018/5/layout/IconCircleLabelList"/>
    <dgm:cxn modelId="{2293F0A2-0B5C-4F05-AF82-27B1FBAD2C19}" type="presParOf" srcId="{C335C928-218C-4AA9-9A3B-6BE5C27598A2}" destId="{C2DC24A9-F626-4DF3-8E59-C5A63543FF0F}" srcOrd="2" destOrd="0" presId="urn:microsoft.com/office/officeart/2018/5/layout/IconCircleLabelList"/>
    <dgm:cxn modelId="{1232C7A9-CA71-48F0-806B-9378D598FA18}" type="presParOf" srcId="{C335C928-218C-4AA9-9A3B-6BE5C27598A2}" destId="{98AE47AB-C4AB-4D73-9252-E3FBA1D03D27}" srcOrd="3" destOrd="0" presId="urn:microsoft.com/office/officeart/2018/5/layout/IconCircleLabelList"/>
    <dgm:cxn modelId="{9E137ADE-CA6F-4C5D-B78F-9A52ED9F258F}" type="presParOf" srcId="{AE138693-765F-44BB-9BCF-90528923930C}" destId="{00018428-8B6C-4222-8AA8-E41669407160}" srcOrd="3" destOrd="0" presId="urn:microsoft.com/office/officeart/2018/5/layout/IconCircleLabelList"/>
    <dgm:cxn modelId="{9F837C19-6599-4C5C-B7F9-0EE454C24C5D}" type="presParOf" srcId="{AE138693-765F-44BB-9BCF-90528923930C}" destId="{7E3A4E50-F04D-4203-B927-748C55BBE852}" srcOrd="4" destOrd="0" presId="urn:microsoft.com/office/officeart/2018/5/layout/IconCircleLabelList"/>
    <dgm:cxn modelId="{F8B0F95F-55B8-4E2E-BE51-94FF08ED9E89}" type="presParOf" srcId="{7E3A4E50-F04D-4203-B927-748C55BBE852}" destId="{AA58B500-4ABC-4B7F-8B4B-9C05CA19E63C}" srcOrd="0" destOrd="0" presId="urn:microsoft.com/office/officeart/2018/5/layout/IconCircleLabelList"/>
    <dgm:cxn modelId="{3B757E9D-6419-47A2-9B2E-528F96CBBE6D}" type="presParOf" srcId="{7E3A4E50-F04D-4203-B927-748C55BBE852}" destId="{D456DD72-D17C-40BA-8AF4-6B98F3B86289}" srcOrd="1" destOrd="0" presId="urn:microsoft.com/office/officeart/2018/5/layout/IconCircleLabelList"/>
    <dgm:cxn modelId="{0AACF712-78E5-4E5D-AC23-6F2E9BFAFBF7}" type="presParOf" srcId="{7E3A4E50-F04D-4203-B927-748C55BBE852}" destId="{9CC5A602-AB92-4302-A998-8C5649EDB630}" srcOrd="2" destOrd="0" presId="urn:microsoft.com/office/officeart/2018/5/layout/IconCircleLabelList"/>
    <dgm:cxn modelId="{4D62AE69-E5FB-4346-83AB-EB31B88C3496}" type="presParOf" srcId="{7E3A4E50-F04D-4203-B927-748C55BBE852}" destId="{EE813258-EF49-46A5-888F-67D191DDB2C1}" srcOrd="3" destOrd="0" presId="urn:microsoft.com/office/officeart/2018/5/layout/IconCircleLabelList"/>
    <dgm:cxn modelId="{E375BEB2-7FBE-484C-87AF-64CFDC8703CD}" type="presParOf" srcId="{AE138693-765F-44BB-9BCF-90528923930C}" destId="{B6D66685-8028-44EB-967F-47A7AF3E45B6}" srcOrd="5" destOrd="0" presId="urn:microsoft.com/office/officeart/2018/5/layout/IconCircleLabelList"/>
    <dgm:cxn modelId="{7C1FC79E-8CF2-4BE7-8181-4C82C2BB0CD9}" type="presParOf" srcId="{AE138693-765F-44BB-9BCF-90528923930C}" destId="{D0FE1339-E17A-4364-A9AB-64496CC90398}" srcOrd="6" destOrd="0" presId="urn:microsoft.com/office/officeart/2018/5/layout/IconCircleLabelList"/>
    <dgm:cxn modelId="{67264ABB-2759-4D3A-B6C3-441429134E49}" type="presParOf" srcId="{D0FE1339-E17A-4364-A9AB-64496CC90398}" destId="{029D4453-99CA-4B4B-AFB9-1BA4593BAB54}" srcOrd="0" destOrd="0" presId="urn:microsoft.com/office/officeart/2018/5/layout/IconCircleLabelList"/>
    <dgm:cxn modelId="{04534E7E-D06A-4CE0-9E3F-CCAD7AC72537}" type="presParOf" srcId="{D0FE1339-E17A-4364-A9AB-64496CC90398}" destId="{F07C5D8A-80BE-46D1-9BBB-B3E89EE973FD}" srcOrd="1" destOrd="0" presId="urn:microsoft.com/office/officeart/2018/5/layout/IconCircleLabelList"/>
    <dgm:cxn modelId="{FDF07CD5-A98E-4DA4-9098-E842772B655D}" type="presParOf" srcId="{D0FE1339-E17A-4364-A9AB-64496CC90398}" destId="{26A870ED-5E4E-468A-A24F-143DCCD2B9B6}" srcOrd="2" destOrd="0" presId="urn:microsoft.com/office/officeart/2018/5/layout/IconCircleLabelList"/>
    <dgm:cxn modelId="{F90FE8A4-B915-4C73-A656-3AF31DD96678}" type="presParOf" srcId="{D0FE1339-E17A-4364-A9AB-64496CC90398}" destId="{CF14BD58-5753-46BB-917B-647766895314}" srcOrd="3" destOrd="0" presId="urn:microsoft.com/office/officeart/2018/5/layout/IconCircleLabelList"/>
    <dgm:cxn modelId="{C1EC7D2E-4B75-4343-94A1-373F1A3BB5FE}" type="presParOf" srcId="{AE138693-765F-44BB-9BCF-90528923930C}" destId="{26B0A637-F5DC-4194-8321-131F21F8B160}" srcOrd="7" destOrd="0" presId="urn:microsoft.com/office/officeart/2018/5/layout/IconCircleLabelList"/>
    <dgm:cxn modelId="{B9CBDA42-2982-4DE3-8271-66DEE5B2175C}" type="presParOf" srcId="{AE138693-765F-44BB-9BCF-90528923930C}" destId="{A399C5F4-0B86-445B-8AA3-DB9B994D337A}" srcOrd="8" destOrd="0" presId="urn:microsoft.com/office/officeart/2018/5/layout/IconCircleLabelList"/>
    <dgm:cxn modelId="{3E504BAE-089A-4E89-AA73-5B143FA3F7D0}" type="presParOf" srcId="{A399C5F4-0B86-445B-8AA3-DB9B994D337A}" destId="{AC818902-9477-4E83-98E5-8341C61AAC56}" srcOrd="0" destOrd="0" presId="urn:microsoft.com/office/officeart/2018/5/layout/IconCircleLabelList"/>
    <dgm:cxn modelId="{AFD16E96-A3CC-4293-86D5-C3662B8C33B6}" type="presParOf" srcId="{A399C5F4-0B86-445B-8AA3-DB9B994D337A}" destId="{CCAB5B2D-A8C7-4A17-B68B-E88D96E11FCD}" srcOrd="1" destOrd="0" presId="urn:microsoft.com/office/officeart/2018/5/layout/IconCircleLabelList"/>
    <dgm:cxn modelId="{5C2EE2D8-0FD1-4FF4-BA36-B50533E59387}" type="presParOf" srcId="{A399C5F4-0B86-445B-8AA3-DB9B994D337A}" destId="{63E0720C-1973-4809-AC7E-75CE947E973D}" srcOrd="2" destOrd="0" presId="urn:microsoft.com/office/officeart/2018/5/layout/IconCircleLabelList"/>
    <dgm:cxn modelId="{EEEEB91C-E0A4-4615-A11B-A72D4A305936}" type="presParOf" srcId="{A399C5F4-0B86-445B-8AA3-DB9B994D337A}" destId="{5410F5C7-5533-4E8F-BE33-0586F7DAD63D}" srcOrd="3" destOrd="0" presId="urn:microsoft.com/office/officeart/2018/5/layout/IconCircleLabelList"/>
    <dgm:cxn modelId="{486EAB6F-2C53-446F-830D-FF7557F0C0BF}" type="presParOf" srcId="{AE138693-765F-44BB-9BCF-90528923930C}" destId="{A027F65C-FA4C-4263-8404-8CA31D26A179}" srcOrd="9" destOrd="0" presId="urn:microsoft.com/office/officeart/2018/5/layout/IconCircleLabelList"/>
    <dgm:cxn modelId="{4F284B82-DA91-401D-B6DF-8CBD361CF869}" type="presParOf" srcId="{AE138693-765F-44BB-9BCF-90528923930C}" destId="{86DF2C51-9B1E-4137-A2A1-CE90A9EC030D}" srcOrd="10" destOrd="0" presId="urn:microsoft.com/office/officeart/2018/5/layout/IconCircleLabelList"/>
    <dgm:cxn modelId="{1D2FCEC4-8DA1-4DC2-B11E-21A74DA07E1D}" type="presParOf" srcId="{86DF2C51-9B1E-4137-A2A1-CE90A9EC030D}" destId="{E866CF15-AE69-428B-BC97-E7F6F5785C9C}" srcOrd="0" destOrd="0" presId="urn:microsoft.com/office/officeart/2018/5/layout/IconCircleLabelList"/>
    <dgm:cxn modelId="{401D3232-1976-4419-8B88-9097F92D32DB}" type="presParOf" srcId="{86DF2C51-9B1E-4137-A2A1-CE90A9EC030D}" destId="{06A3A2F6-49C2-496A-93F9-2D13D2339536}" srcOrd="1" destOrd="0" presId="urn:microsoft.com/office/officeart/2018/5/layout/IconCircleLabelList"/>
    <dgm:cxn modelId="{CA35703E-8773-4DD2-8F5C-886CE7D0C069}" type="presParOf" srcId="{86DF2C51-9B1E-4137-A2A1-CE90A9EC030D}" destId="{11F30B09-8D3C-4D00-8DC5-C6E37519EF63}" srcOrd="2" destOrd="0" presId="urn:microsoft.com/office/officeart/2018/5/layout/IconCircleLabelList"/>
    <dgm:cxn modelId="{763D4F40-70D8-4D80-A07B-B2863A32EE9B}" type="presParOf" srcId="{86DF2C51-9B1E-4137-A2A1-CE90A9EC030D}" destId="{394EF975-BC48-40F2-B3A5-273EE80F1BD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07CD7C-202F-4B5B-9D81-B0EEE65358C5}">
      <dsp:nvSpPr>
        <dsp:cNvPr id="0" name=""/>
        <dsp:cNvSpPr/>
      </dsp:nvSpPr>
      <dsp:spPr>
        <a:xfrm>
          <a:off x="639330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C5E131-EA5F-47BB-9A8A-193F24E89B75}">
      <dsp:nvSpPr>
        <dsp:cNvPr id="0" name=""/>
        <dsp:cNvSpPr/>
      </dsp:nvSpPr>
      <dsp:spPr>
        <a:xfrm>
          <a:off x="829226" y="190614"/>
          <a:ext cx="511259" cy="51125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934CA2-F8BF-47FB-8C90-474EBB4A8DE7}">
      <dsp:nvSpPr>
        <dsp:cNvPr id="0" name=""/>
        <dsp:cNvSpPr/>
      </dsp:nvSpPr>
      <dsp:spPr>
        <a:xfrm>
          <a:off x="354485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kern="1200"/>
            <a:t>Books</a:t>
          </a:r>
          <a:endParaRPr lang="en-US" sz="1800" kern="1200"/>
        </a:p>
      </dsp:txBody>
      <dsp:txXfrm>
        <a:off x="354485" y="1169311"/>
        <a:ext cx="1460742" cy="584296"/>
      </dsp:txXfrm>
    </dsp:sp>
    <dsp:sp modelId="{C600879F-D7A4-4C92-90A4-E1639F20FA23}">
      <dsp:nvSpPr>
        <dsp:cNvPr id="0" name=""/>
        <dsp:cNvSpPr/>
      </dsp:nvSpPr>
      <dsp:spPr>
        <a:xfrm>
          <a:off x="2355702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BA3CAF-7A22-4DA7-BEA3-6EF9CFBB45E2}">
      <dsp:nvSpPr>
        <dsp:cNvPr id="0" name=""/>
        <dsp:cNvSpPr/>
      </dsp:nvSpPr>
      <dsp:spPr>
        <a:xfrm>
          <a:off x="2545599" y="190614"/>
          <a:ext cx="511259" cy="51125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AE47AB-C4AB-4D73-9252-E3FBA1D03D27}">
      <dsp:nvSpPr>
        <dsp:cNvPr id="0" name=""/>
        <dsp:cNvSpPr/>
      </dsp:nvSpPr>
      <dsp:spPr>
        <a:xfrm>
          <a:off x="2070857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kern="1200"/>
            <a:t>Learning walks</a:t>
          </a:r>
          <a:endParaRPr lang="en-US" sz="1800" kern="1200"/>
        </a:p>
      </dsp:txBody>
      <dsp:txXfrm>
        <a:off x="2070857" y="1169311"/>
        <a:ext cx="1460742" cy="584296"/>
      </dsp:txXfrm>
    </dsp:sp>
    <dsp:sp modelId="{AA58B500-4ABC-4B7F-8B4B-9C05CA19E63C}">
      <dsp:nvSpPr>
        <dsp:cNvPr id="0" name=""/>
        <dsp:cNvSpPr/>
      </dsp:nvSpPr>
      <dsp:spPr>
        <a:xfrm>
          <a:off x="4072074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56DD72-D17C-40BA-8AF4-6B98F3B86289}">
      <dsp:nvSpPr>
        <dsp:cNvPr id="0" name=""/>
        <dsp:cNvSpPr/>
      </dsp:nvSpPr>
      <dsp:spPr>
        <a:xfrm>
          <a:off x="4261971" y="190614"/>
          <a:ext cx="511259" cy="51125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13258-EF49-46A5-888F-67D191DDB2C1}">
      <dsp:nvSpPr>
        <dsp:cNvPr id="0" name=""/>
        <dsp:cNvSpPr/>
      </dsp:nvSpPr>
      <dsp:spPr>
        <a:xfrm>
          <a:off x="3787229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kern="1200"/>
            <a:t>Kahoot quizzes</a:t>
          </a:r>
          <a:endParaRPr lang="en-US" sz="1800" kern="1200"/>
        </a:p>
      </dsp:txBody>
      <dsp:txXfrm>
        <a:off x="3787229" y="1169311"/>
        <a:ext cx="1460742" cy="584296"/>
      </dsp:txXfrm>
    </dsp:sp>
    <dsp:sp modelId="{029D4453-99CA-4B4B-AFB9-1BA4593BAB54}">
      <dsp:nvSpPr>
        <dsp:cNvPr id="0" name=""/>
        <dsp:cNvSpPr/>
      </dsp:nvSpPr>
      <dsp:spPr>
        <a:xfrm>
          <a:off x="5788446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7C5D8A-80BE-46D1-9BBB-B3E89EE973FD}">
      <dsp:nvSpPr>
        <dsp:cNvPr id="0" name=""/>
        <dsp:cNvSpPr/>
      </dsp:nvSpPr>
      <dsp:spPr>
        <a:xfrm>
          <a:off x="5978343" y="190614"/>
          <a:ext cx="511259" cy="51125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14BD58-5753-46BB-917B-647766895314}">
      <dsp:nvSpPr>
        <dsp:cNvPr id="0" name=""/>
        <dsp:cNvSpPr/>
      </dsp:nvSpPr>
      <dsp:spPr>
        <a:xfrm>
          <a:off x="5503601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kern="1200"/>
            <a:t>Time machine</a:t>
          </a:r>
          <a:endParaRPr lang="en-US" sz="1800" kern="1200"/>
        </a:p>
      </dsp:txBody>
      <dsp:txXfrm>
        <a:off x="5503601" y="1169311"/>
        <a:ext cx="1460742" cy="584296"/>
      </dsp:txXfrm>
    </dsp:sp>
    <dsp:sp modelId="{AC818902-9477-4E83-98E5-8341C61AAC56}">
      <dsp:nvSpPr>
        <dsp:cNvPr id="0" name=""/>
        <dsp:cNvSpPr/>
      </dsp:nvSpPr>
      <dsp:spPr>
        <a:xfrm>
          <a:off x="7504818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AB5B2D-A8C7-4A17-B68B-E88D96E11FCD}">
      <dsp:nvSpPr>
        <dsp:cNvPr id="0" name=""/>
        <dsp:cNvSpPr/>
      </dsp:nvSpPr>
      <dsp:spPr>
        <a:xfrm>
          <a:off x="7694715" y="190614"/>
          <a:ext cx="511259" cy="51125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10F5C7-5533-4E8F-BE33-0586F7DAD63D}">
      <dsp:nvSpPr>
        <dsp:cNvPr id="0" name=""/>
        <dsp:cNvSpPr/>
      </dsp:nvSpPr>
      <dsp:spPr>
        <a:xfrm>
          <a:off x="7219974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kern="1200" dirty="0"/>
            <a:t>Pupil voice</a:t>
          </a:r>
          <a:endParaRPr lang="en-US" sz="1800" kern="1200" dirty="0"/>
        </a:p>
      </dsp:txBody>
      <dsp:txXfrm>
        <a:off x="7219974" y="1169311"/>
        <a:ext cx="1460742" cy="584296"/>
      </dsp:txXfrm>
    </dsp:sp>
    <dsp:sp modelId="{E866CF15-AE69-428B-BC97-E7F6F5785C9C}">
      <dsp:nvSpPr>
        <dsp:cNvPr id="0" name=""/>
        <dsp:cNvSpPr/>
      </dsp:nvSpPr>
      <dsp:spPr>
        <a:xfrm>
          <a:off x="9221190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A3A2F6-49C2-496A-93F9-2D13D2339536}">
      <dsp:nvSpPr>
        <dsp:cNvPr id="0" name=""/>
        <dsp:cNvSpPr/>
      </dsp:nvSpPr>
      <dsp:spPr>
        <a:xfrm>
          <a:off x="9411087" y="190614"/>
          <a:ext cx="511259" cy="5112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4EF975-BC48-40F2-B3A5-273EE80F1BDA}">
      <dsp:nvSpPr>
        <dsp:cNvPr id="0" name=""/>
        <dsp:cNvSpPr/>
      </dsp:nvSpPr>
      <dsp:spPr>
        <a:xfrm>
          <a:off x="8936346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dirty="0"/>
            <a:t>Moderation</a:t>
          </a:r>
        </a:p>
      </dsp:txBody>
      <dsp:txXfrm>
        <a:off x="8936346" y="1169311"/>
        <a:ext cx="1460742" cy="584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93E9B-8BE6-9E48-B5F7-24A93137D08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271D9-4177-024A-8708-7ECE2038D7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929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5271D9-4177-024A-8708-7ECE2038D71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780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CF4B2-8564-D046-B3E0-B99F361E5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D0FB45-F573-434C-A066-DE9309694F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5FE47-083B-3B4B-93CD-3A65A6883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CB4CB-6A45-7547-A071-EF6FF03C6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5410F-2E9E-A946-BFB1-EA02C77C2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6534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4968F-D817-0B4A-9DE1-841F9CF46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FB573-1397-0A49-8C4C-238D1338E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D3D5D-B815-BA42-AAE9-724452CDF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609F0-9571-BF48-AD3E-D0D01CD74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0E5E1-2071-D248-98E4-18C0D3081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03014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FA29EE-EF1B-0149-BAD3-7E72E3B14D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67B0AD-5172-A04F-A96C-C3D04F9252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95379-8AEF-0F4A-A35C-BD6827402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2F5F1-24EB-6D49-8541-2AD428F59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CD405-8E9F-4D4E-91DE-375BAEC4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938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331DF-37B0-7540-8A3D-95E4189B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C58E7-54F2-9C41-99D3-C62802149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549A8-FB6A-9F43-9E5B-D85B29322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9F804-1647-8E49-BFEB-EEA41BDD5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DD0E9-5F73-C541-AD59-AD840064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9156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22841-DF1D-3046-8193-1C77D7DEB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A44E7-6E5A-864D-B1E0-88C98A9FD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553C-83AF-4145-A69B-58AE04CC3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EBCF5-0D42-EA46-9DF9-222FD3F3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03991-E0E3-C549-BAFF-6E4B189AB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93800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18D39-4EF3-2A4F-81F8-3BF9290E6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4D12E-2FF0-DF46-924B-0AC8AE6D8E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38391-B1DD-6047-9EEA-180615056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463D3-56B5-4F40-A095-587954CD1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9A7AE2-DC6E-BC4B-A4A3-FE2247B35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3FAFB9-CCB0-9247-A5D0-8D563EDDF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5110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739E5-EBBF-D744-B9FB-39100538C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74C9B-6837-7D4B-A4CC-B029FFED1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C7C89D-9F24-7046-BFD9-A25B86B691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2D7CBA-2FFF-9546-9BB5-0248DA62D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8113D9-6548-7643-8B9E-817B70DFDC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7D3B4E-E893-9443-9E3D-3B0CC1C52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36AB7E-C0C4-3547-97BF-7D7C97140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8F8A37-C891-4D40-A021-08ECB707F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9008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10F66-EA60-D348-825E-416B9C70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08EE73-FA20-094E-90F3-1D61229DB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5133A5-B3BD-844C-AE79-4F3B6B9B5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B8090-09B1-A446-930E-A2BB8F190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6182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E87766-3E62-2246-AFD4-AB88E1528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16A7E3-A3E6-9C45-8F1E-DB0B7022B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56BE3B-7C93-E949-A17F-B9020E280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58618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1F25C-18E5-9C4D-A044-D5E78F631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5F646-F9BF-394E-9588-4614FED46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B5849B-B9EA-9048-A0C3-1EF04C5605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A3672F-7ABB-9F42-A3BA-0C43743AF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B45B7-FB8C-3842-8C7C-DFC5E653B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E61F44-F33F-AA42-9CD5-B58F52ECA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7462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BD8E6-1AAF-FD46-8B34-C15106FE0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6F3966-D341-264D-A293-D2FD4C4FBA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3C61E9-8CD7-AE45-88A4-EDBA27B3A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F40B01-51C7-114E-9090-551B4F09D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5E6E0-DE01-5047-88BA-FC6C6F426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CBF202-8166-8D4B-A40C-F046E246A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6900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67E90A-2935-C443-834C-2F5D62BF6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F0BEA2-1E3B-A944-A36A-03CFFA81B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68A46-B001-6442-A729-DE48E32AA6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C1139-E713-C54F-91FC-C93BF8746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F1954-36AE-5844-979E-1E5A659A4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95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9C02912-00D8-AC18-E9DA-87B197FA8E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301" y="2447683"/>
            <a:ext cx="11235397" cy="2321085"/>
          </a:xfrm>
          <a:prstGeom prst="rect">
            <a:avLst/>
          </a:prstGeom>
        </p:spPr>
      </p:pic>
      <p:sp>
        <p:nvSpPr>
          <p:cNvPr id="2" name="Flowchart: Process 1">
            <a:extLst>
              <a:ext uri="{FF2B5EF4-FFF2-40B4-BE49-F238E27FC236}">
                <a16:creationId xmlns:a16="http://schemas.microsoft.com/office/drawing/2014/main" id="{970C992D-44B2-F041-E429-D0978989EBD4}"/>
              </a:ext>
            </a:extLst>
          </p:cNvPr>
          <p:cNvSpPr/>
          <p:nvPr/>
        </p:nvSpPr>
        <p:spPr>
          <a:xfrm>
            <a:off x="368710" y="6311900"/>
            <a:ext cx="1333090" cy="40640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907F47-CE15-5B4B-FF39-6BC0A506A690}"/>
              </a:ext>
            </a:extLst>
          </p:cNvPr>
          <p:cNvSpPr/>
          <p:nvPr/>
        </p:nvSpPr>
        <p:spPr>
          <a:xfrm>
            <a:off x="9624646" y="228601"/>
            <a:ext cx="2438400" cy="1031630"/>
          </a:xfrm>
          <a:prstGeom prst="rect">
            <a:avLst/>
          </a:prstGeom>
          <a:solidFill>
            <a:srgbClr val="9900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4" name="Picture 3" descr="See the source image">
            <a:extLst>
              <a:ext uri="{FF2B5EF4-FFF2-40B4-BE49-F238E27FC236}">
                <a16:creationId xmlns:a16="http://schemas.microsoft.com/office/drawing/2014/main" id="{367D7D53-6061-0FE1-FF30-F4C59CD1EBF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233" y="336428"/>
            <a:ext cx="657225" cy="815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667059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915D4B0-28D0-E7AA-C4FB-AFB972AD3171}"/>
              </a:ext>
            </a:extLst>
          </p:cNvPr>
          <p:cNvSpPr txBox="1"/>
          <p:nvPr/>
        </p:nvSpPr>
        <p:spPr>
          <a:xfrm>
            <a:off x="293077" y="1905481"/>
            <a:ext cx="11594123" cy="4923464"/>
          </a:xfrm>
          <a:prstGeom prst="rect">
            <a:avLst/>
          </a:prstGeom>
          <a:solidFill>
            <a:srgbClr val="E4BE1C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en-GB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 </a:t>
            </a:r>
            <a:r>
              <a:rPr lang="en-GB" sz="24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Broadbottom</a:t>
            </a:r>
            <a:r>
              <a:rPr lang="en-GB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we aim to:</a:t>
            </a: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Develop curiosity, so that pupils want to</a:t>
            </a:r>
            <a:r>
              <a:rPr lang="en-GB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engage actively with historical issues, ask relevant questions and think critically when searching for answers. </a:t>
            </a:r>
            <a:endParaRPr lang="en-GB" sz="2400" b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en-GB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GB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ntroduce pupils to diversity within societies and the relationships between different groups over time.  </a:t>
            </a:r>
            <a:endParaRPr lang="en-GB" sz="2400" b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Through chronology, enable pupils to make connections between different periods from the past and the present. </a:t>
            </a:r>
            <a:endParaRPr lang="en-GB" sz="24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Engage pupils' creative and critical thinking about change, both locally and globally, and the implications for the future. 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Develop a passion and </a:t>
            </a:r>
            <a:r>
              <a:rPr lang="en-GB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love </a:t>
            </a:r>
            <a:r>
              <a:rPr lang="en-GB" sz="2400" b="1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history.</a:t>
            </a:r>
            <a:endParaRPr lang="en-GB" sz="2400" b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02D3362-624C-F0B3-DE3F-5D78EC1E3AE6}"/>
              </a:ext>
            </a:extLst>
          </p:cNvPr>
          <p:cNvSpPr/>
          <p:nvPr/>
        </p:nvSpPr>
        <p:spPr>
          <a:xfrm>
            <a:off x="9624646" y="228601"/>
            <a:ext cx="2438400" cy="1031630"/>
          </a:xfrm>
          <a:prstGeom prst="rect">
            <a:avLst/>
          </a:prstGeom>
          <a:solidFill>
            <a:srgbClr val="9900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4" name="Picture 3" descr="See the source image">
            <a:extLst>
              <a:ext uri="{FF2B5EF4-FFF2-40B4-BE49-F238E27FC236}">
                <a16:creationId xmlns:a16="http://schemas.microsoft.com/office/drawing/2014/main" id="{833A10EE-6136-65E0-2797-5F6900A5CC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233" y="336428"/>
            <a:ext cx="657225" cy="815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585771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ndoor&#10;&#10;Description automatically generated">
            <a:extLst>
              <a:ext uri="{FF2B5EF4-FFF2-40B4-BE49-F238E27FC236}">
                <a16:creationId xmlns:a16="http://schemas.microsoft.com/office/drawing/2014/main" id="{2CA2EABC-9E2C-0241-AA88-D94C914A32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22066"/>
            <a:ext cx="12192000" cy="99021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F2DEE3-FB58-2C4D-A593-93C38DA8C4F3}"/>
              </a:ext>
            </a:extLst>
          </p:cNvPr>
          <p:cNvSpPr txBox="1"/>
          <p:nvPr/>
        </p:nvSpPr>
        <p:spPr>
          <a:xfrm>
            <a:off x="238602" y="4288419"/>
            <a:ext cx="42680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History enables pupils to explore cause and consequence, identifying catalysts for change, the effects on societies and reasons for developments. </a:t>
            </a:r>
          </a:p>
        </p:txBody>
      </p:sp>
    </p:spTree>
    <p:extLst>
      <p:ext uri="{BB962C8B-B14F-4D97-AF65-F5344CB8AC3E}">
        <p14:creationId xmlns:p14="http://schemas.microsoft.com/office/powerpoint/2010/main" val="314371961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toy&#10;&#10;Description automatically generated">
            <a:extLst>
              <a:ext uri="{FF2B5EF4-FFF2-40B4-BE49-F238E27FC236}">
                <a16:creationId xmlns:a16="http://schemas.microsoft.com/office/drawing/2014/main" id="{25E9D333-1838-7E49-9882-A32C95F961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504" y="-838200"/>
            <a:ext cx="12245009" cy="853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175480E-A340-214E-818B-2160FFB8A6FC}"/>
              </a:ext>
            </a:extLst>
          </p:cNvPr>
          <p:cNvSpPr txBox="1"/>
          <p:nvPr/>
        </p:nvSpPr>
        <p:spPr>
          <a:xfrm>
            <a:off x="253812" y="1490008"/>
            <a:ext cx="43125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History inspires pupils’ curiosity, leading them to ask relevant questions and think critically when searching </a:t>
            </a:r>
            <a:r>
              <a:rPr lang="en-GB" sz="2400"/>
              <a:t>for answers.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542148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ground, outdoor&#10;&#10;Description automatically generated">
            <a:extLst>
              <a:ext uri="{FF2B5EF4-FFF2-40B4-BE49-F238E27FC236}">
                <a16:creationId xmlns:a16="http://schemas.microsoft.com/office/drawing/2014/main" id="{EF3C9D89-56D4-AA46-B09D-3E0331A2B1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210261" y="16063"/>
            <a:ext cx="21423464" cy="68258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BCCAA1A-A9BA-ED4F-B111-09DC0A9591D2}"/>
              </a:ext>
            </a:extLst>
          </p:cNvPr>
          <p:cNvSpPr txBox="1"/>
          <p:nvPr/>
        </p:nvSpPr>
        <p:spPr>
          <a:xfrm>
            <a:off x="265043" y="261698"/>
            <a:ext cx="116619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Pupils historical knowledge and skills are developed through analysing and judging different sources of evidence and understanding its importance when piecing together the past.  </a:t>
            </a:r>
          </a:p>
        </p:txBody>
      </p:sp>
    </p:spTree>
    <p:extLst>
      <p:ext uri="{BB962C8B-B14F-4D97-AF65-F5344CB8AC3E}">
        <p14:creationId xmlns:p14="http://schemas.microsoft.com/office/powerpoint/2010/main" val="159745093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people posing for the camera&#10;&#10;Description automatically generated">
            <a:extLst>
              <a:ext uri="{FF2B5EF4-FFF2-40B4-BE49-F238E27FC236}">
                <a16:creationId xmlns:a16="http://schemas.microsoft.com/office/drawing/2014/main" id="{3017E7DF-1B12-CA4F-841B-21E2DB166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416182"/>
            <a:ext cx="12192000" cy="95379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C580041-C5AE-EB45-98B2-B5B5766B8D71}"/>
              </a:ext>
            </a:extLst>
          </p:cNvPr>
          <p:cNvSpPr txBox="1"/>
          <p:nvPr/>
        </p:nvSpPr>
        <p:spPr>
          <a:xfrm>
            <a:off x="4903777" y="4842806"/>
            <a:ext cx="47442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Chronology helps pupils see the ‘big picture’ of the historical narrative, enabling pupils to make connections made between different periods from the past and the present. </a:t>
            </a:r>
          </a:p>
        </p:txBody>
      </p:sp>
    </p:spTree>
    <p:extLst>
      <p:ext uri="{BB962C8B-B14F-4D97-AF65-F5344CB8AC3E}">
        <p14:creationId xmlns:p14="http://schemas.microsoft.com/office/powerpoint/2010/main" val="303308430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E059F8-3694-6147-BB4E-42C26417C8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812" y="-662609"/>
            <a:ext cx="12215624" cy="816742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85B3133-6B03-F140-9B9C-8A94166740B7}"/>
              </a:ext>
            </a:extLst>
          </p:cNvPr>
          <p:cNvSpPr/>
          <p:nvPr/>
        </p:nvSpPr>
        <p:spPr>
          <a:xfrm>
            <a:off x="230660" y="174172"/>
            <a:ext cx="338339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History helps pupils gain a coherent knowledge and understanding of their country’s past and that of the wider world. </a:t>
            </a:r>
          </a:p>
        </p:txBody>
      </p:sp>
    </p:spTree>
    <p:extLst>
      <p:ext uri="{BB962C8B-B14F-4D97-AF65-F5344CB8AC3E}">
        <p14:creationId xmlns:p14="http://schemas.microsoft.com/office/powerpoint/2010/main" val="349218704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extBox 1">
            <a:extLst>
              <a:ext uri="{FF2B5EF4-FFF2-40B4-BE49-F238E27FC236}">
                <a16:creationId xmlns:a16="http://schemas.microsoft.com/office/drawing/2014/main" id="{44490D6E-1011-FEC9-9B03-B703A95ADC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3599853"/>
              </p:ext>
            </p:extLst>
          </p:nvPr>
        </p:nvGraphicFramePr>
        <p:xfrm>
          <a:off x="368710" y="2433484"/>
          <a:ext cx="10751574" cy="1754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lowchart: Process 2">
            <a:extLst>
              <a:ext uri="{FF2B5EF4-FFF2-40B4-BE49-F238E27FC236}">
                <a16:creationId xmlns:a16="http://schemas.microsoft.com/office/drawing/2014/main" id="{164F5343-8257-A0FB-141F-914CEEC94B6D}"/>
              </a:ext>
            </a:extLst>
          </p:cNvPr>
          <p:cNvSpPr/>
          <p:nvPr/>
        </p:nvSpPr>
        <p:spPr>
          <a:xfrm>
            <a:off x="368710" y="6311900"/>
            <a:ext cx="1333090" cy="40640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211E5F7-7634-7A5F-ACB3-098880756347}"/>
              </a:ext>
            </a:extLst>
          </p:cNvPr>
          <p:cNvSpPr/>
          <p:nvPr/>
        </p:nvSpPr>
        <p:spPr>
          <a:xfrm>
            <a:off x="9624646" y="228601"/>
            <a:ext cx="2438400" cy="1031630"/>
          </a:xfrm>
          <a:prstGeom prst="rect">
            <a:avLst/>
          </a:prstGeom>
          <a:solidFill>
            <a:srgbClr val="9900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5" name="Picture 4" descr="See the source image">
            <a:extLst>
              <a:ext uri="{FF2B5EF4-FFF2-40B4-BE49-F238E27FC236}">
                <a16:creationId xmlns:a16="http://schemas.microsoft.com/office/drawing/2014/main" id="{851CFC67-D724-0B99-6470-59979F3C2D9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233" y="336428"/>
            <a:ext cx="657225" cy="815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513484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224</Words>
  <Application>Microsoft Office PowerPoint</Application>
  <PresentationFormat>Widescreen</PresentationFormat>
  <Paragraphs>18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Sutton</dc:creator>
  <cp:lastModifiedBy>joanne marrow</cp:lastModifiedBy>
  <cp:revision>23</cp:revision>
  <dcterms:created xsi:type="dcterms:W3CDTF">2019-09-27T14:28:44Z</dcterms:created>
  <dcterms:modified xsi:type="dcterms:W3CDTF">2025-04-02T15:01:31Z</dcterms:modified>
</cp:coreProperties>
</file>