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266" r:id="rId3"/>
    <p:sldId id="264" r:id="rId4"/>
    <p:sldId id="268" r:id="rId5"/>
    <p:sldId id="269" r:id="rId6"/>
    <p:sldId id="270" r:id="rId7"/>
    <p:sldId id="271" r:id="rId8"/>
    <p:sldId id="267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4"/>
    <p:restoredTop sz="94558"/>
  </p:normalViewPr>
  <p:slideViewPr>
    <p:cSldViewPr snapToGrid="0" snapToObjects="1">
      <p:cViewPr varScale="1">
        <p:scale>
          <a:sx n="70" d="100"/>
          <a:sy n="70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47470-D9F3-4DE1-A9A1-0F729719C21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76D0E-C251-4AC5-BFF3-E01EBCC25FC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8D97969C-F0EE-4BB1-8D4C-462F6DE61EBA}" type="parTrans" cxnId="{7B838A05-ED94-4A69-86F8-0E983D018729}">
      <dgm:prSet/>
      <dgm:spPr/>
      <dgm:t>
        <a:bodyPr/>
        <a:lstStyle/>
        <a:p>
          <a:endParaRPr lang="en-US"/>
        </a:p>
      </dgm:t>
    </dgm:pt>
    <dgm:pt modelId="{9469395C-A3A4-45B9-A896-1C2E1B6A639E}" type="sibTrans" cxnId="{7B838A05-ED94-4A69-86F8-0E983D018729}">
      <dgm:prSet/>
      <dgm:spPr/>
      <dgm:t>
        <a:bodyPr/>
        <a:lstStyle/>
        <a:p>
          <a:endParaRPr lang="en-US"/>
        </a:p>
      </dgm:t>
    </dgm:pt>
    <dgm:pt modelId="{7960F698-946B-4429-8558-B618F3D10E5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Learning walks</a:t>
          </a:r>
          <a:endParaRPr lang="en-US"/>
        </a:p>
      </dgm:t>
    </dgm:pt>
    <dgm:pt modelId="{44F32D84-E1E0-4F9E-B00F-06768D429856}" type="parTrans" cxnId="{2C115E58-3262-40C6-A4AB-2C7C8AF7CBE6}">
      <dgm:prSet/>
      <dgm:spPr/>
      <dgm:t>
        <a:bodyPr/>
        <a:lstStyle/>
        <a:p>
          <a:endParaRPr lang="en-US"/>
        </a:p>
      </dgm:t>
    </dgm:pt>
    <dgm:pt modelId="{AA3B1BBE-A6B1-46FA-84CC-0B1CE505CC39}" type="sibTrans" cxnId="{2C115E58-3262-40C6-A4AB-2C7C8AF7CBE6}">
      <dgm:prSet/>
      <dgm:spPr/>
      <dgm:t>
        <a:bodyPr/>
        <a:lstStyle/>
        <a:p>
          <a:endParaRPr lang="en-US"/>
        </a:p>
      </dgm:t>
    </dgm:pt>
    <dgm:pt modelId="{838A14CF-8379-4C90-A162-85B670B579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/>
            <a:t>Kahoot quizzes</a:t>
          </a:r>
          <a:endParaRPr lang="en-US"/>
        </a:p>
      </dgm:t>
    </dgm:pt>
    <dgm:pt modelId="{DB1CEE45-A6F4-4802-9017-07D52DF51F84}" type="parTrans" cxnId="{A484501F-8325-4A9F-8A3A-6A8FA6936781}">
      <dgm:prSet/>
      <dgm:spPr/>
      <dgm:t>
        <a:bodyPr/>
        <a:lstStyle/>
        <a:p>
          <a:endParaRPr lang="en-US"/>
        </a:p>
      </dgm:t>
    </dgm:pt>
    <dgm:pt modelId="{75AD51AD-E5DE-4548-AFCA-13B2516FC579}" type="sibTrans" cxnId="{A484501F-8325-4A9F-8A3A-6A8FA6936781}">
      <dgm:prSet/>
      <dgm:spPr/>
      <dgm:t>
        <a:bodyPr/>
        <a:lstStyle/>
        <a:p>
          <a:endParaRPr lang="en-US"/>
        </a:p>
      </dgm:t>
    </dgm:pt>
    <dgm:pt modelId="{69185C58-0D6B-4D4C-9802-9E1DA566E34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Pupil voice</a:t>
          </a:r>
          <a:endParaRPr lang="en-US" dirty="0"/>
        </a:p>
      </dgm:t>
    </dgm:pt>
    <dgm:pt modelId="{88A4F70F-A6F2-4EF6-8945-F731C68E17F8}" type="parTrans" cxnId="{A2E44BE1-5B95-44B2-B23A-8C95CAB0E017}">
      <dgm:prSet/>
      <dgm:spPr/>
      <dgm:t>
        <a:bodyPr/>
        <a:lstStyle/>
        <a:p>
          <a:endParaRPr lang="en-US"/>
        </a:p>
      </dgm:t>
    </dgm:pt>
    <dgm:pt modelId="{0FCBAA73-CA68-4528-9901-A72695455672}" type="sibTrans" cxnId="{A2E44BE1-5B95-44B2-B23A-8C95CAB0E017}">
      <dgm:prSet/>
      <dgm:spPr/>
      <dgm:t>
        <a:bodyPr/>
        <a:lstStyle/>
        <a:p>
          <a:endParaRPr lang="en-US"/>
        </a:p>
      </dgm:t>
    </dgm:pt>
    <dgm:pt modelId="{590401AF-BC9F-4563-AEDD-0AD1F2C2240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Moderation</a:t>
          </a:r>
        </a:p>
      </dgm:t>
    </dgm:pt>
    <dgm:pt modelId="{E2FEF618-F94B-4790-8FAA-724A45B35568}" type="parTrans" cxnId="{ED6E121D-4A71-4B36-BA98-8619AA773115}">
      <dgm:prSet/>
      <dgm:spPr/>
      <dgm:t>
        <a:bodyPr/>
        <a:lstStyle/>
        <a:p>
          <a:endParaRPr lang="en-GB"/>
        </a:p>
      </dgm:t>
    </dgm:pt>
    <dgm:pt modelId="{FDE7F83C-155C-46B9-8D73-AD25BCE236BB}" type="sibTrans" cxnId="{ED6E121D-4A71-4B36-BA98-8619AA773115}">
      <dgm:prSet/>
      <dgm:spPr/>
      <dgm:t>
        <a:bodyPr/>
        <a:lstStyle/>
        <a:p>
          <a:endParaRPr lang="en-GB"/>
        </a:p>
      </dgm:t>
    </dgm:pt>
    <dgm:pt modelId="{AE138693-765F-44BB-9BCF-90528923930C}" type="pres">
      <dgm:prSet presAssocID="{5D747470-D9F3-4DE1-A9A1-0F729719C21B}" presName="root" presStyleCnt="0">
        <dgm:presLayoutVars>
          <dgm:dir/>
          <dgm:resizeHandles val="exact"/>
        </dgm:presLayoutVars>
      </dgm:prSet>
      <dgm:spPr/>
    </dgm:pt>
    <dgm:pt modelId="{BCC7DDF0-F866-4DC1-8709-BBDAE6AFB33B}" type="pres">
      <dgm:prSet presAssocID="{93576D0E-C251-4AC5-BFF3-E01EBCC25FC3}" presName="compNode" presStyleCnt="0"/>
      <dgm:spPr/>
    </dgm:pt>
    <dgm:pt modelId="{7507CD7C-202F-4B5B-9D81-B0EEE65358C5}" type="pres">
      <dgm:prSet presAssocID="{93576D0E-C251-4AC5-BFF3-E01EBCC25FC3}" presName="iconBgRect" presStyleLbl="bgShp" presStyleIdx="0" presStyleCnt="5"/>
      <dgm:spPr/>
    </dgm:pt>
    <dgm:pt modelId="{25C5E131-EA5F-47BB-9A8A-193F24E89B75}" type="pres">
      <dgm:prSet presAssocID="{93576D0E-C251-4AC5-BFF3-E01EBCC25FC3}" presName="iconRect" presStyleLbl="node1" presStyleIdx="0" presStyleCnt="5"/>
      <dgm:spPr/>
    </dgm:pt>
    <dgm:pt modelId="{0E1860B3-B1C5-40F7-A6F7-9040986AA3A5}" type="pres">
      <dgm:prSet presAssocID="{93576D0E-C251-4AC5-BFF3-E01EBCC25FC3}" presName="spaceRect" presStyleCnt="0"/>
      <dgm:spPr/>
    </dgm:pt>
    <dgm:pt modelId="{3F934CA2-F8BF-47FB-8C90-474EBB4A8DE7}" type="pres">
      <dgm:prSet presAssocID="{93576D0E-C251-4AC5-BFF3-E01EBCC25FC3}" presName="textRect" presStyleLbl="revTx" presStyleIdx="0" presStyleCnt="5">
        <dgm:presLayoutVars>
          <dgm:chMax val="1"/>
          <dgm:chPref val="1"/>
        </dgm:presLayoutVars>
      </dgm:prSet>
      <dgm:spPr/>
    </dgm:pt>
    <dgm:pt modelId="{792AEBA0-1BEF-407E-BB73-0575C8487E7A}" type="pres">
      <dgm:prSet presAssocID="{9469395C-A3A4-45B9-A896-1C2E1B6A639E}" presName="sibTrans" presStyleCnt="0"/>
      <dgm:spPr/>
    </dgm:pt>
    <dgm:pt modelId="{C335C928-218C-4AA9-9A3B-6BE5C27598A2}" type="pres">
      <dgm:prSet presAssocID="{7960F698-946B-4429-8558-B618F3D10E5F}" presName="compNode" presStyleCnt="0"/>
      <dgm:spPr/>
    </dgm:pt>
    <dgm:pt modelId="{C600879F-D7A4-4C92-90A4-E1639F20FA23}" type="pres">
      <dgm:prSet presAssocID="{7960F698-946B-4429-8558-B618F3D10E5F}" presName="iconBgRect" presStyleLbl="bgShp" presStyleIdx="1" presStyleCnt="5"/>
      <dgm:spPr/>
    </dgm:pt>
    <dgm:pt modelId="{FBBA3CAF-7A22-4DA7-BEA3-6EF9CFBB45E2}" type="pres">
      <dgm:prSet presAssocID="{7960F698-946B-4429-8558-B618F3D10E5F}" presName="iconRect" presStyleLbl="nod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lk"/>
        </a:ext>
      </dgm:extLst>
    </dgm:pt>
    <dgm:pt modelId="{C2DC24A9-F626-4DF3-8E59-C5A63543FF0F}" type="pres">
      <dgm:prSet presAssocID="{7960F698-946B-4429-8558-B618F3D10E5F}" presName="spaceRect" presStyleCnt="0"/>
      <dgm:spPr/>
    </dgm:pt>
    <dgm:pt modelId="{98AE47AB-C4AB-4D73-9252-E3FBA1D03D27}" type="pres">
      <dgm:prSet presAssocID="{7960F698-946B-4429-8558-B618F3D10E5F}" presName="textRect" presStyleLbl="revTx" presStyleIdx="1" presStyleCnt="5">
        <dgm:presLayoutVars>
          <dgm:chMax val="1"/>
          <dgm:chPref val="1"/>
        </dgm:presLayoutVars>
      </dgm:prSet>
      <dgm:spPr/>
    </dgm:pt>
    <dgm:pt modelId="{00018428-8B6C-4222-8AA8-E41669407160}" type="pres">
      <dgm:prSet presAssocID="{AA3B1BBE-A6B1-46FA-84CC-0B1CE505CC39}" presName="sibTrans" presStyleCnt="0"/>
      <dgm:spPr/>
    </dgm:pt>
    <dgm:pt modelId="{7E3A4E50-F04D-4203-B927-748C55BBE852}" type="pres">
      <dgm:prSet presAssocID="{838A14CF-8379-4C90-A162-85B670B57999}" presName="compNode" presStyleCnt="0"/>
      <dgm:spPr/>
    </dgm:pt>
    <dgm:pt modelId="{AA58B500-4ABC-4B7F-8B4B-9C05CA19E63C}" type="pres">
      <dgm:prSet presAssocID="{838A14CF-8379-4C90-A162-85B670B57999}" presName="iconBgRect" presStyleLbl="bgShp" presStyleIdx="2" presStyleCnt="5"/>
      <dgm:spPr/>
    </dgm:pt>
    <dgm:pt modelId="{D456DD72-D17C-40BA-8AF4-6B98F3B86289}" type="pres">
      <dgm:prSet presAssocID="{838A14CF-8379-4C90-A162-85B670B57999}" presName="iconRect" presStyleLbl="nod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9CC5A602-AB92-4302-A998-8C5649EDB630}" type="pres">
      <dgm:prSet presAssocID="{838A14CF-8379-4C90-A162-85B670B57999}" presName="spaceRect" presStyleCnt="0"/>
      <dgm:spPr/>
    </dgm:pt>
    <dgm:pt modelId="{EE813258-EF49-46A5-888F-67D191DDB2C1}" type="pres">
      <dgm:prSet presAssocID="{838A14CF-8379-4C90-A162-85B670B57999}" presName="textRect" presStyleLbl="revTx" presStyleIdx="2" presStyleCnt="5">
        <dgm:presLayoutVars>
          <dgm:chMax val="1"/>
          <dgm:chPref val="1"/>
        </dgm:presLayoutVars>
      </dgm:prSet>
      <dgm:spPr/>
    </dgm:pt>
    <dgm:pt modelId="{B6D66685-8028-44EB-967F-47A7AF3E45B6}" type="pres">
      <dgm:prSet presAssocID="{75AD51AD-E5DE-4548-AFCA-13B2516FC579}" presName="sibTrans" presStyleCnt="0"/>
      <dgm:spPr/>
    </dgm:pt>
    <dgm:pt modelId="{A399C5F4-0B86-445B-8AA3-DB9B994D337A}" type="pres">
      <dgm:prSet presAssocID="{69185C58-0D6B-4D4C-9802-9E1DA566E34A}" presName="compNode" presStyleCnt="0"/>
      <dgm:spPr/>
    </dgm:pt>
    <dgm:pt modelId="{AC818902-9477-4E83-98E5-8341C61AAC56}" type="pres">
      <dgm:prSet presAssocID="{69185C58-0D6B-4D4C-9802-9E1DA566E34A}" presName="iconBgRect" presStyleLbl="bgShp" presStyleIdx="3" presStyleCnt="5"/>
      <dgm:spPr/>
    </dgm:pt>
    <dgm:pt modelId="{CCAB5B2D-A8C7-4A17-B68B-E88D96E11FCD}" type="pres">
      <dgm:prSet presAssocID="{69185C58-0D6B-4D4C-9802-9E1DA566E34A}" presName="iconRect" presStyleLbl="node1" presStyleIdx="3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adio microphone"/>
        </a:ext>
      </dgm:extLst>
    </dgm:pt>
    <dgm:pt modelId="{63E0720C-1973-4809-AC7E-75CE947E973D}" type="pres">
      <dgm:prSet presAssocID="{69185C58-0D6B-4D4C-9802-9E1DA566E34A}" presName="spaceRect" presStyleCnt="0"/>
      <dgm:spPr/>
    </dgm:pt>
    <dgm:pt modelId="{5410F5C7-5533-4E8F-BE33-0586F7DAD63D}" type="pres">
      <dgm:prSet presAssocID="{69185C58-0D6B-4D4C-9802-9E1DA566E34A}" presName="textRect" presStyleLbl="revTx" presStyleIdx="3" presStyleCnt="5">
        <dgm:presLayoutVars>
          <dgm:chMax val="1"/>
          <dgm:chPref val="1"/>
        </dgm:presLayoutVars>
      </dgm:prSet>
      <dgm:spPr/>
    </dgm:pt>
    <dgm:pt modelId="{A027F65C-FA4C-4263-8404-8CA31D26A179}" type="pres">
      <dgm:prSet presAssocID="{0FCBAA73-CA68-4528-9901-A72695455672}" presName="sibTrans" presStyleCnt="0"/>
      <dgm:spPr/>
    </dgm:pt>
    <dgm:pt modelId="{86DF2C51-9B1E-4137-A2A1-CE90A9EC030D}" type="pres">
      <dgm:prSet presAssocID="{590401AF-BC9F-4563-AEDD-0AD1F2C22408}" presName="compNode" presStyleCnt="0"/>
      <dgm:spPr/>
    </dgm:pt>
    <dgm:pt modelId="{E866CF15-AE69-428B-BC97-E7F6F5785C9C}" type="pres">
      <dgm:prSet presAssocID="{590401AF-BC9F-4563-AEDD-0AD1F2C22408}" presName="iconBgRect" presStyleLbl="bgShp" presStyleIdx="4" presStyleCnt="5"/>
      <dgm:spPr/>
    </dgm:pt>
    <dgm:pt modelId="{06A3A2F6-49C2-496A-93F9-2D13D2339536}" type="pres">
      <dgm:prSet presAssocID="{590401AF-BC9F-4563-AEDD-0AD1F2C22408}" presName="iconRect" presStyleLbl="node1" presStyleIdx="4" presStyleCnt="5"/>
      <dgm:spPr/>
    </dgm:pt>
    <dgm:pt modelId="{11F30B09-8D3C-4D00-8DC5-C6E37519EF63}" type="pres">
      <dgm:prSet presAssocID="{590401AF-BC9F-4563-AEDD-0AD1F2C22408}" presName="spaceRect" presStyleCnt="0"/>
      <dgm:spPr/>
    </dgm:pt>
    <dgm:pt modelId="{394EF975-BC48-40F2-B3A5-273EE80F1BDA}" type="pres">
      <dgm:prSet presAssocID="{590401AF-BC9F-4563-AEDD-0AD1F2C2240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B838A05-ED94-4A69-86F8-0E983D018729}" srcId="{5D747470-D9F3-4DE1-A9A1-0F729719C21B}" destId="{93576D0E-C251-4AC5-BFF3-E01EBCC25FC3}" srcOrd="0" destOrd="0" parTransId="{8D97969C-F0EE-4BB1-8D4C-462F6DE61EBA}" sibTransId="{9469395C-A3A4-45B9-A896-1C2E1B6A639E}"/>
    <dgm:cxn modelId="{05013406-F1C7-402F-B8B9-5B10BC78109C}" type="presOf" srcId="{7960F698-946B-4429-8558-B618F3D10E5F}" destId="{98AE47AB-C4AB-4D73-9252-E3FBA1D03D27}" srcOrd="0" destOrd="0" presId="urn:microsoft.com/office/officeart/2018/5/layout/IconCircleLabelList"/>
    <dgm:cxn modelId="{ED6E121D-4A71-4B36-BA98-8619AA773115}" srcId="{5D747470-D9F3-4DE1-A9A1-0F729719C21B}" destId="{590401AF-BC9F-4563-AEDD-0AD1F2C22408}" srcOrd="4" destOrd="0" parTransId="{E2FEF618-F94B-4790-8FAA-724A45B35568}" sibTransId="{FDE7F83C-155C-46B9-8D73-AD25BCE236BB}"/>
    <dgm:cxn modelId="{A484501F-8325-4A9F-8A3A-6A8FA6936781}" srcId="{5D747470-D9F3-4DE1-A9A1-0F729719C21B}" destId="{838A14CF-8379-4C90-A162-85B670B57999}" srcOrd="2" destOrd="0" parTransId="{DB1CEE45-A6F4-4802-9017-07D52DF51F84}" sibTransId="{75AD51AD-E5DE-4548-AFCA-13B2516FC579}"/>
    <dgm:cxn modelId="{4E37A922-5659-4F40-A4E4-629EEDC6C1D8}" type="presOf" srcId="{838A14CF-8379-4C90-A162-85B670B57999}" destId="{EE813258-EF49-46A5-888F-67D191DDB2C1}" srcOrd="0" destOrd="0" presId="urn:microsoft.com/office/officeart/2018/5/layout/IconCircleLabelList"/>
    <dgm:cxn modelId="{5D7A634E-895D-48F3-8805-80607BA54F47}" type="presOf" srcId="{5D747470-D9F3-4DE1-A9A1-0F729719C21B}" destId="{AE138693-765F-44BB-9BCF-90528923930C}" srcOrd="0" destOrd="0" presId="urn:microsoft.com/office/officeart/2018/5/layout/IconCircleLabelList"/>
    <dgm:cxn modelId="{2C115E58-3262-40C6-A4AB-2C7C8AF7CBE6}" srcId="{5D747470-D9F3-4DE1-A9A1-0F729719C21B}" destId="{7960F698-946B-4429-8558-B618F3D10E5F}" srcOrd="1" destOrd="0" parTransId="{44F32D84-E1E0-4F9E-B00F-06768D429856}" sibTransId="{AA3B1BBE-A6B1-46FA-84CC-0B1CE505CC39}"/>
    <dgm:cxn modelId="{40349B7F-A912-4402-8A46-1026BD76144E}" type="presOf" srcId="{93576D0E-C251-4AC5-BFF3-E01EBCC25FC3}" destId="{3F934CA2-F8BF-47FB-8C90-474EBB4A8DE7}" srcOrd="0" destOrd="0" presId="urn:microsoft.com/office/officeart/2018/5/layout/IconCircleLabelList"/>
    <dgm:cxn modelId="{687543C7-572A-4C69-A07D-F14C1BA75E97}" type="presOf" srcId="{69185C58-0D6B-4D4C-9802-9E1DA566E34A}" destId="{5410F5C7-5533-4E8F-BE33-0586F7DAD63D}" srcOrd="0" destOrd="0" presId="urn:microsoft.com/office/officeart/2018/5/layout/IconCircleLabelList"/>
    <dgm:cxn modelId="{0BE954CE-BD4E-445A-BA1B-D89B35F71C4B}" type="presOf" srcId="{590401AF-BC9F-4563-AEDD-0AD1F2C22408}" destId="{394EF975-BC48-40F2-B3A5-273EE80F1BDA}" srcOrd="0" destOrd="0" presId="urn:microsoft.com/office/officeart/2018/5/layout/IconCircleLabelList"/>
    <dgm:cxn modelId="{A2E44BE1-5B95-44B2-B23A-8C95CAB0E017}" srcId="{5D747470-D9F3-4DE1-A9A1-0F729719C21B}" destId="{69185C58-0D6B-4D4C-9802-9E1DA566E34A}" srcOrd="3" destOrd="0" parTransId="{88A4F70F-A6F2-4EF6-8945-F731C68E17F8}" sibTransId="{0FCBAA73-CA68-4528-9901-A72695455672}"/>
    <dgm:cxn modelId="{7E058B49-0D80-493B-8D62-5263786DE414}" type="presParOf" srcId="{AE138693-765F-44BB-9BCF-90528923930C}" destId="{BCC7DDF0-F866-4DC1-8709-BBDAE6AFB33B}" srcOrd="0" destOrd="0" presId="urn:microsoft.com/office/officeart/2018/5/layout/IconCircleLabelList"/>
    <dgm:cxn modelId="{14952F68-015C-4AED-9F32-778B75329948}" type="presParOf" srcId="{BCC7DDF0-F866-4DC1-8709-BBDAE6AFB33B}" destId="{7507CD7C-202F-4B5B-9D81-B0EEE65358C5}" srcOrd="0" destOrd="0" presId="urn:microsoft.com/office/officeart/2018/5/layout/IconCircleLabelList"/>
    <dgm:cxn modelId="{7979AF92-8DAC-4DC0-A706-8F4AE25CB752}" type="presParOf" srcId="{BCC7DDF0-F866-4DC1-8709-BBDAE6AFB33B}" destId="{25C5E131-EA5F-47BB-9A8A-193F24E89B75}" srcOrd="1" destOrd="0" presId="urn:microsoft.com/office/officeart/2018/5/layout/IconCircleLabelList"/>
    <dgm:cxn modelId="{918E8949-8F1A-4086-95FB-817F4ECD3110}" type="presParOf" srcId="{BCC7DDF0-F866-4DC1-8709-BBDAE6AFB33B}" destId="{0E1860B3-B1C5-40F7-A6F7-9040986AA3A5}" srcOrd="2" destOrd="0" presId="urn:microsoft.com/office/officeart/2018/5/layout/IconCircleLabelList"/>
    <dgm:cxn modelId="{ACFA0B32-4DA6-4E7E-8301-AB196CA94BF4}" type="presParOf" srcId="{BCC7DDF0-F866-4DC1-8709-BBDAE6AFB33B}" destId="{3F934CA2-F8BF-47FB-8C90-474EBB4A8DE7}" srcOrd="3" destOrd="0" presId="urn:microsoft.com/office/officeart/2018/5/layout/IconCircleLabelList"/>
    <dgm:cxn modelId="{C7D8A6E2-4E39-49DC-AFB5-034559DB19B3}" type="presParOf" srcId="{AE138693-765F-44BB-9BCF-90528923930C}" destId="{792AEBA0-1BEF-407E-BB73-0575C8487E7A}" srcOrd="1" destOrd="0" presId="urn:microsoft.com/office/officeart/2018/5/layout/IconCircleLabelList"/>
    <dgm:cxn modelId="{A4481549-EBBB-4123-BCF5-1FD3E4DC9F65}" type="presParOf" srcId="{AE138693-765F-44BB-9BCF-90528923930C}" destId="{C335C928-218C-4AA9-9A3B-6BE5C27598A2}" srcOrd="2" destOrd="0" presId="urn:microsoft.com/office/officeart/2018/5/layout/IconCircleLabelList"/>
    <dgm:cxn modelId="{249DC84A-3D6A-4257-BD40-00A8AA6A01E4}" type="presParOf" srcId="{C335C928-218C-4AA9-9A3B-6BE5C27598A2}" destId="{C600879F-D7A4-4C92-90A4-E1639F20FA23}" srcOrd="0" destOrd="0" presId="urn:microsoft.com/office/officeart/2018/5/layout/IconCircleLabelList"/>
    <dgm:cxn modelId="{5C89E718-BAB5-492A-BD2C-1B7C27810E1F}" type="presParOf" srcId="{C335C928-218C-4AA9-9A3B-6BE5C27598A2}" destId="{FBBA3CAF-7A22-4DA7-BEA3-6EF9CFBB45E2}" srcOrd="1" destOrd="0" presId="urn:microsoft.com/office/officeart/2018/5/layout/IconCircleLabelList"/>
    <dgm:cxn modelId="{2293F0A2-0B5C-4F05-AF82-27B1FBAD2C19}" type="presParOf" srcId="{C335C928-218C-4AA9-9A3B-6BE5C27598A2}" destId="{C2DC24A9-F626-4DF3-8E59-C5A63543FF0F}" srcOrd="2" destOrd="0" presId="urn:microsoft.com/office/officeart/2018/5/layout/IconCircleLabelList"/>
    <dgm:cxn modelId="{1232C7A9-CA71-48F0-806B-9378D598FA18}" type="presParOf" srcId="{C335C928-218C-4AA9-9A3B-6BE5C27598A2}" destId="{98AE47AB-C4AB-4D73-9252-E3FBA1D03D27}" srcOrd="3" destOrd="0" presId="urn:microsoft.com/office/officeart/2018/5/layout/IconCircleLabelList"/>
    <dgm:cxn modelId="{9E137ADE-CA6F-4C5D-B78F-9A52ED9F258F}" type="presParOf" srcId="{AE138693-765F-44BB-9BCF-90528923930C}" destId="{00018428-8B6C-4222-8AA8-E41669407160}" srcOrd="3" destOrd="0" presId="urn:microsoft.com/office/officeart/2018/5/layout/IconCircleLabelList"/>
    <dgm:cxn modelId="{9F837C19-6599-4C5C-B7F9-0EE454C24C5D}" type="presParOf" srcId="{AE138693-765F-44BB-9BCF-90528923930C}" destId="{7E3A4E50-F04D-4203-B927-748C55BBE852}" srcOrd="4" destOrd="0" presId="urn:microsoft.com/office/officeart/2018/5/layout/IconCircleLabelList"/>
    <dgm:cxn modelId="{F8B0F95F-55B8-4E2E-BE51-94FF08ED9E89}" type="presParOf" srcId="{7E3A4E50-F04D-4203-B927-748C55BBE852}" destId="{AA58B500-4ABC-4B7F-8B4B-9C05CA19E63C}" srcOrd="0" destOrd="0" presId="urn:microsoft.com/office/officeart/2018/5/layout/IconCircleLabelList"/>
    <dgm:cxn modelId="{3B757E9D-6419-47A2-9B2E-528F96CBBE6D}" type="presParOf" srcId="{7E3A4E50-F04D-4203-B927-748C55BBE852}" destId="{D456DD72-D17C-40BA-8AF4-6B98F3B86289}" srcOrd="1" destOrd="0" presId="urn:microsoft.com/office/officeart/2018/5/layout/IconCircleLabelList"/>
    <dgm:cxn modelId="{0AACF712-78E5-4E5D-AC23-6F2E9BFAFBF7}" type="presParOf" srcId="{7E3A4E50-F04D-4203-B927-748C55BBE852}" destId="{9CC5A602-AB92-4302-A998-8C5649EDB630}" srcOrd="2" destOrd="0" presId="urn:microsoft.com/office/officeart/2018/5/layout/IconCircleLabelList"/>
    <dgm:cxn modelId="{4D62AE69-E5FB-4346-83AB-EB31B88C3496}" type="presParOf" srcId="{7E3A4E50-F04D-4203-B927-748C55BBE852}" destId="{EE813258-EF49-46A5-888F-67D191DDB2C1}" srcOrd="3" destOrd="0" presId="urn:microsoft.com/office/officeart/2018/5/layout/IconCircleLabelList"/>
    <dgm:cxn modelId="{E375BEB2-7FBE-484C-87AF-64CFDC8703CD}" type="presParOf" srcId="{AE138693-765F-44BB-9BCF-90528923930C}" destId="{B6D66685-8028-44EB-967F-47A7AF3E45B6}" srcOrd="5" destOrd="0" presId="urn:microsoft.com/office/officeart/2018/5/layout/IconCircleLabelList"/>
    <dgm:cxn modelId="{B9CBDA42-2982-4DE3-8271-66DEE5B2175C}" type="presParOf" srcId="{AE138693-765F-44BB-9BCF-90528923930C}" destId="{A399C5F4-0B86-445B-8AA3-DB9B994D337A}" srcOrd="6" destOrd="0" presId="urn:microsoft.com/office/officeart/2018/5/layout/IconCircleLabelList"/>
    <dgm:cxn modelId="{3E504BAE-089A-4E89-AA73-5B143FA3F7D0}" type="presParOf" srcId="{A399C5F4-0B86-445B-8AA3-DB9B994D337A}" destId="{AC818902-9477-4E83-98E5-8341C61AAC56}" srcOrd="0" destOrd="0" presId="urn:microsoft.com/office/officeart/2018/5/layout/IconCircleLabelList"/>
    <dgm:cxn modelId="{AFD16E96-A3CC-4293-86D5-C3662B8C33B6}" type="presParOf" srcId="{A399C5F4-0B86-445B-8AA3-DB9B994D337A}" destId="{CCAB5B2D-A8C7-4A17-B68B-E88D96E11FCD}" srcOrd="1" destOrd="0" presId="urn:microsoft.com/office/officeart/2018/5/layout/IconCircleLabelList"/>
    <dgm:cxn modelId="{5C2EE2D8-0FD1-4FF4-BA36-B50533E59387}" type="presParOf" srcId="{A399C5F4-0B86-445B-8AA3-DB9B994D337A}" destId="{63E0720C-1973-4809-AC7E-75CE947E973D}" srcOrd="2" destOrd="0" presId="urn:microsoft.com/office/officeart/2018/5/layout/IconCircleLabelList"/>
    <dgm:cxn modelId="{EEEEB91C-E0A4-4615-A11B-A72D4A305936}" type="presParOf" srcId="{A399C5F4-0B86-445B-8AA3-DB9B994D337A}" destId="{5410F5C7-5533-4E8F-BE33-0586F7DAD63D}" srcOrd="3" destOrd="0" presId="urn:microsoft.com/office/officeart/2018/5/layout/IconCircleLabelList"/>
    <dgm:cxn modelId="{486EAB6F-2C53-446F-830D-FF7557F0C0BF}" type="presParOf" srcId="{AE138693-765F-44BB-9BCF-90528923930C}" destId="{A027F65C-FA4C-4263-8404-8CA31D26A179}" srcOrd="7" destOrd="0" presId="urn:microsoft.com/office/officeart/2018/5/layout/IconCircleLabelList"/>
    <dgm:cxn modelId="{4F284B82-DA91-401D-B6DF-8CBD361CF869}" type="presParOf" srcId="{AE138693-765F-44BB-9BCF-90528923930C}" destId="{86DF2C51-9B1E-4137-A2A1-CE90A9EC030D}" srcOrd="8" destOrd="0" presId="urn:microsoft.com/office/officeart/2018/5/layout/IconCircleLabelList"/>
    <dgm:cxn modelId="{1D2FCEC4-8DA1-4DC2-B11E-21A74DA07E1D}" type="presParOf" srcId="{86DF2C51-9B1E-4137-A2A1-CE90A9EC030D}" destId="{E866CF15-AE69-428B-BC97-E7F6F5785C9C}" srcOrd="0" destOrd="0" presId="urn:microsoft.com/office/officeart/2018/5/layout/IconCircleLabelList"/>
    <dgm:cxn modelId="{401D3232-1976-4419-8B88-9097F92D32DB}" type="presParOf" srcId="{86DF2C51-9B1E-4137-A2A1-CE90A9EC030D}" destId="{06A3A2F6-49C2-496A-93F9-2D13D2339536}" srcOrd="1" destOrd="0" presId="urn:microsoft.com/office/officeart/2018/5/layout/IconCircleLabelList"/>
    <dgm:cxn modelId="{CA35703E-8773-4DD2-8F5C-886CE7D0C069}" type="presParOf" srcId="{86DF2C51-9B1E-4137-A2A1-CE90A9EC030D}" destId="{11F30B09-8D3C-4D00-8DC5-C6E37519EF63}" srcOrd="2" destOrd="0" presId="urn:microsoft.com/office/officeart/2018/5/layout/IconCircleLabelList"/>
    <dgm:cxn modelId="{763D4F40-70D8-4D80-A07B-B2863A32EE9B}" type="presParOf" srcId="{86DF2C51-9B1E-4137-A2A1-CE90A9EC030D}" destId="{394EF975-BC48-40F2-B3A5-273EE80F1BD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7CD7C-202F-4B5B-9D81-B0EEE65358C5}">
      <dsp:nvSpPr>
        <dsp:cNvPr id="0" name=""/>
        <dsp:cNvSpPr/>
      </dsp:nvSpPr>
      <dsp:spPr>
        <a:xfrm>
          <a:off x="1497516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5E131-EA5F-47BB-9A8A-193F24E89B75}">
      <dsp:nvSpPr>
        <dsp:cNvPr id="0" name=""/>
        <dsp:cNvSpPr/>
      </dsp:nvSpPr>
      <dsp:spPr>
        <a:xfrm>
          <a:off x="1687412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34CA2-F8BF-47FB-8C90-474EBB4A8DE7}">
      <dsp:nvSpPr>
        <dsp:cNvPr id="0" name=""/>
        <dsp:cNvSpPr/>
      </dsp:nvSpPr>
      <dsp:spPr>
        <a:xfrm>
          <a:off x="1212671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800" kern="1200" dirty="0"/>
        </a:p>
      </dsp:txBody>
      <dsp:txXfrm>
        <a:off x="1212671" y="1169311"/>
        <a:ext cx="1460742" cy="584296"/>
      </dsp:txXfrm>
    </dsp:sp>
    <dsp:sp modelId="{C600879F-D7A4-4C92-90A4-E1639F20FA23}">
      <dsp:nvSpPr>
        <dsp:cNvPr id="0" name=""/>
        <dsp:cNvSpPr/>
      </dsp:nvSpPr>
      <dsp:spPr>
        <a:xfrm>
          <a:off x="3213888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A3CAF-7A22-4DA7-BEA3-6EF9CFBB45E2}">
      <dsp:nvSpPr>
        <dsp:cNvPr id="0" name=""/>
        <dsp:cNvSpPr/>
      </dsp:nvSpPr>
      <dsp:spPr>
        <a:xfrm>
          <a:off x="3403785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E47AB-C4AB-4D73-9252-E3FBA1D03D27}">
      <dsp:nvSpPr>
        <dsp:cNvPr id="0" name=""/>
        <dsp:cNvSpPr/>
      </dsp:nvSpPr>
      <dsp:spPr>
        <a:xfrm>
          <a:off x="2929043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Learning walks</a:t>
          </a:r>
          <a:endParaRPr lang="en-US" sz="1800" kern="1200"/>
        </a:p>
      </dsp:txBody>
      <dsp:txXfrm>
        <a:off x="2929043" y="1169311"/>
        <a:ext cx="1460742" cy="584296"/>
      </dsp:txXfrm>
    </dsp:sp>
    <dsp:sp modelId="{AA58B500-4ABC-4B7F-8B4B-9C05CA19E63C}">
      <dsp:nvSpPr>
        <dsp:cNvPr id="0" name=""/>
        <dsp:cNvSpPr/>
      </dsp:nvSpPr>
      <dsp:spPr>
        <a:xfrm>
          <a:off x="4930260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6DD72-D17C-40BA-8AF4-6B98F3B86289}">
      <dsp:nvSpPr>
        <dsp:cNvPr id="0" name=""/>
        <dsp:cNvSpPr/>
      </dsp:nvSpPr>
      <dsp:spPr>
        <a:xfrm>
          <a:off x="5120157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3258-EF49-46A5-888F-67D191DDB2C1}">
      <dsp:nvSpPr>
        <dsp:cNvPr id="0" name=""/>
        <dsp:cNvSpPr/>
      </dsp:nvSpPr>
      <dsp:spPr>
        <a:xfrm>
          <a:off x="4645415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/>
            <a:t>Kahoot quizzes</a:t>
          </a:r>
          <a:endParaRPr lang="en-US" sz="1800" kern="1200"/>
        </a:p>
      </dsp:txBody>
      <dsp:txXfrm>
        <a:off x="4645415" y="1169311"/>
        <a:ext cx="1460742" cy="584296"/>
      </dsp:txXfrm>
    </dsp:sp>
    <dsp:sp modelId="{AC818902-9477-4E83-98E5-8341C61AAC56}">
      <dsp:nvSpPr>
        <dsp:cNvPr id="0" name=""/>
        <dsp:cNvSpPr/>
      </dsp:nvSpPr>
      <dsp:spPr>
        <a:xfrm>
          <a:off x="6646632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B5B2D-A8C7-4A17-B68B-E88D96E11FCD}">
      <dsp:nvSpPr>
        <dsp:cNvPr id="0" name=""/>
        <dsp:cNvSpPr/>
      </dsp:nvSpPr>
      <dsp:spPr>
        <a:xfrm>
          <a:off x="6836529" y="190614"/>
          <a:ext cx="511259" cy="5112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F5C7-5533-4E8F-BE33-0586F7DAD63D}">
      <dsp:nvSpPr>
        <dsp:cNvPr id="0" name=""/>
        <dsp:cNvSpPr/>
      </dsp:nvSpPr>
      <dsp:spPr>
        <a:xfrm>
          <a:off x="6361787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800" kern="1200" dirty="0"/>
            <a:t>Pupil voice</a:t>
          </a:r>
          <a:endParaRPr lang="en-US" sz="1800" kern="1200" dirty="0"/>
        </a:p>
      </dsp:txBody>
      <dsp:txXfrm>
        <a:off x="6361787" y="1169311"/>
        <a:ext cx="1460742" cy="584296"/>
      </dsp:txXfrm>
    </dsp:sp>
    <dsp:sp modelId="{E866CF15-AE69-428B-BC97-E7F6F5785C9C}">
      <dsp:nvSpPr>
        <dsp:cNvPr id="0" name=""/>
        <dsp:cNvSpPr/>
      </dsp:nvSpPr>
      <dsp:spPr>
        <a:xfrm>
          <a:off x="8363004" y="717"/>
          <a:ext cx="891052" cy="89105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3A2F6-49C2-496A-93F9-2D13D2339536}">
      <dsp:nvSpPr>
        <dsp:cNvPr id="0" name=""/>
        <dsp:cNvSpPr/>
      </dsp:nvSpPr>
      <dsp:spPr>
        <a:xfrm>
          <a:off x="8552901" y="190614"/>
          <a:ext cx="511259" cy="5112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EF975-BC48-40F2-B3A5-273EE80F1BDA}">
      <dsp:nvSpPr>
        <dsp:cNvPr id="0" name=""/>
        <dsp:cNvSpPr/>
      </dsp:nvSpPr>
      <dsp:spPr>
        <a:xfrm>
          <a:off x="8078160" y="1169311"/>
          <a:ext cx="1460742" cy="58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Moderation</a:t>
          </a:r>
        </a:p>
      </dsp:txBody>
      <dsp:txXfrm>
        <a:off x="8078160" y="1169311"/>
        <a:ext cx="1460742" cy="584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ECCFBB-AAB3-8E53-029C-D6CF0FB36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01" y="2447683"/>
            <a:ext cx="11235397" cy="23210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07DDDBD-F9A9-C323-89AF-DF93C36A171E}"/>
              </a:ext>
            </a:extLst>
          </p:cNvPr>
          <p:cNvSpPr/>
          <p:nvPr/>
        </p:nvSpPr>
        <p:spPr>
          <a:xfrm>
            <a:off x="9530861" y="234462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See the source image">
            <a:extLst>
              <a:ext uri="{FF2B5EF4-FFF2-40B4-BE49-F238E27FC236}">
                <a16:creationId xmlns:a16="http://schemas.microsoft.com/office/drawing/2014/main" id="{8EA32214-D496-8287-12D0-4C756A135A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448" y="342289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5D7B33-49CC-396B-6522-468BF3CEBEBC}"/>
              </a:ext>
            </a:extLst>
          </p:cNvPr>
          <p:cNvSpPr txBox="1"/>
          <p:nvPr/>
        </p:nvSpPr>
        <p:spPr>
          <a:xfrm>
            <a:off x="995424" y="2037144"/>
            <a:ext cx="10845478" cy="423571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Broadbottom we aim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that every child has a minimum of 2 hours physical education each week.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 competence in all our pupils to excel in a broad range of physical activities.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Engage pupils in competitive sports and activities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 the importance of leading healthy and active lives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Embed an understanding of the purpose of good nutrition values</a:t>
            </a: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C25AA8-1A53-F06E-43A1-BA8ADA47D7B2}"/>
              </a:ext>
            </a:extLst>
          </p:cNvPr>
          <p:cNvSpPr/>
          <p:nvPr/>
        </p:nvSpPr>
        <p:spPr>
          <a:xfrm>
            <a:off x="9530861" y="234462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See the source image">
            <a:extLst>
              <a:ext uri="{FF2B5EF4-FFF2-40B4-BE49-F238E27FC236}">
                <a16:creationId xmlns:a16="http://schemas.microsoft.com/office/drawing/2014/main" id="{831ADA7D-D71A-AE9C-EEAA-E81D87223B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448" y="342289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C05DA0-B983-0619-A0FF-64197BA94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1934A7D6-3237-11EC-3B34-7C8EAE299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217" y="-219919"/>
            <a:ext cx="12778450" cy="707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319241" y="5063673"/>
            <a:ext cx="42885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helps pupils to                              aspire to achieve personal and shared goals.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15178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5DAB6CB-7DE6-3E07-8AC3-A63E88C8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2216654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7557429" y="164527"/>
            <a:ext cx="4352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Physical Education encourages pupils to work as a team and develop a sense of fair play and team spirit. </a:t>
            </a:r>
          </a:p>
        </p:txBody>
      </p:sp>
    </p:spTree>
    <p:extLst>
      <p:ext uri="{BB962C8B-B14F-4D97-AF65-F5344CB8AC3E}">
        <p14:creationId xmlns:p14="http://schemas.microsoft.com/office/powerpoint/2010/main" val="85849968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6096000" y="4004841"/>
            <a:ext cx="3406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helps pupils to remain active, agile and healthy. It boost their energy levels and improves self esteem, confidence and mental health.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52FA7C9A-9322-4F64-9FD8-0B574DFD0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274638"/>
            <a:ext cx="12093698" cy="373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192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1493C83-0DEB-442B-9CA4-D29706EC2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444" y="706608"/>
            <a:ext cx="9088740" cy="634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554746" y="706608"/>
            <a:ext cx="33833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PE teaches pupils how to make healthy food choices and the values of good nutrition.</a:t>
            </a:r>
          </a:p>
        </p:txBody>
      </p:sp>
    </p:spTree>
    <p:extLst>
      <p:ext uri="{BB962C8B-B14F-4D97-AF65-F5344CB8AC3E}">
        <p14:creationId xmlns:p14="http://schemas.microsoft.com/office/powerpoint/2010/main" val="15156040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EFAD93-0A7D-750D-BA43-ADBC1516B9C1}"/>
              </a:ext>
            </a:extLst>
          </p:cNvPr>
          <p:cNvSpPr/>
          <p:nvPr/>
        </p:nvSpPr>
        <p:spPr>
          <a:xfrm>
            <a:off x="9530861" y="234462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See the source image">
            <a:extLst>
              <a:ext uri="{FF2B5EF4-FFF2-40B4-BE49-F238E27FC236}">
                <a16:creationId xmlns:a16="http://schemas.microsoft.com/office/drawing/2014/main" id="{6DF3D4D2-1271-73A2-EB6B-0DA7A71D6A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448" y="342289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44114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1169DDDF-FBD9-8028-6155-A1A885087E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6970166"/>
              </p:ext>
            </p:extLst>
          </p:nvPr>
        </p:nvGraphicFramePr>
        <p:xfrm>
          <a:off x="368710" y="2433484"/>
          <a:ext cx="10751574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DDC71E8-CB02-2D4E-6667-FF0C485E83E3}"/>
              </a:ext>
            </a:extLst>
          </p:cNvPr>
          <p:cNvSpPr/>
          <p:nvPr/>
        </p:nvSpPr>
        <p:spPr>
          <a:xfrm>
            <a:off x="9530861" y="234462"/>
            <a:ext cx="2438400" cy="103163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See the source image">
            <a:extLst>
              <a:ext uri="{FF2B5EF4-FFF2-40B4-BE49-F238E27FC236}">
                <a16:creationId xmlns:a16="http://schemas.microsoft.com/office/drawing/2014/main" id="{6FAE4440-8FC4-0FAC-3D56-BB8CA23A36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448" y="342289"/>
            <a:ext cx="657225" cy="81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513484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144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joanne marrow</cp:lastModifiedBy>
  <cp:revision>24</cp:revision>
  <dcterms:created xsi:type="dcterms:W3CDTF">2019-09-27T14:28:44Z</dcterms:created>
  <dcterms:modified xsi:type="dcterms:W3CDTF">2025-04-02T13:57:41Z</dcterms:modified>
</cp:coreProperties>
</file>