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9" r:id="rId2"/>
    <p:sldId id="266" r:id="rId3"/>
    <p:sldId id="264" r:id="rId4"/>
    <p:sldId id="268" r:id="rId5"/>
    <p:sldId id="269" r:id="rId6"/>
    <p:sldId id="270" r:id="rId7"/>
    <p:sldId id="265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1A54"/>
    <a:srgbClr val="BE1863"/>
    <a:srgbClr val="FF6699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194"/>
    <p:restoredTop sz="94558"/>
  </p:normalViewPr>
  <p:slideViewPr>
    <p:cSldViewPr snapToGrid="0" snapToObjects="1">
      <p:cViewPr varScale="1">
        <p:scale>
          <a:sx n="82" d="100"/>
          <a:sy n="8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sv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4" Type="http://schemas.openxmlformats.org/officeDocument/2006/relationships/image" Target="../media/image13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sv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4" Type="http://schemas.openxmlformats.org/officeDocument/2006/relationships/image" Target="../media/image13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747470-D9F3-4DE1-A9A1-0F729719C21B}" type="doc">
      <dgm:prSet loTypeId="urn:microsoft.com/office/officeart/2018/5/layout/IconCircle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3576D0E-C251-4AC5-BFF3-E01EBCC25FC3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GB"/>
            <a:t>Books</a:t>
          </a:r>
          <a:endParaRPr lang="en-US"/>
        </a:p>
      </dgm:t>
    </dgm:pt>
    <dgm:pt modelId="{8D97969C-F0EE-4BB1-8D4C-462F6DE61EBA}" type="parTrans" cxnId="{7B838A05-ED94-4A69-86F8-0E983D018729}">
      <dgm:prSet/>
      <dgm:spPr/>
      <dgm:t>
        <a:bodyPr/>
        <a:lstStyle/>
        <a:p>
          <a:endParaRPr lang="en-US"/>
        </a:p>
      </dgm:t>
    </dgm:pt>
    <dgm:pt modelId="{9469395C-A3A4-45B9-A896-1C2E1B6A639E}" type="sibTrans" cxnId="{7B838A05-ED94-4A69-86F8-0E983D018729}">
      <dgm:prSet/>
      <dgm:spPr/>
      <dgm:t>
        <a:bodyPr/>
        <a:lstStyle/>
        <a:p>
          <a:endParaRPr lang="en-US"/>
        </a:p>
      </dgm:t>
    </dgm:pt>
    <dgm:pt modelId="{7960F698-946B-4429-8558-B618F3D10E5F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GB"/>
            <a:t>Learning walks</a:t>
          </a:r>
          <a:endParaRPr lang="en-US"/>
        </a:p>
      </dgm:t>
    </dgm:pt>
    <dgm:pt modelId="{44F32D84-E1E0-4F9E-B00F-06768D429856}" type="parTrans" cxnId="{2C115E58-3262-40C6-A4AB-2C7C8AF7CBE6}">
      <dgm:prSet/>
      <dgm:spPr/>
      <dgm:t>
        <a:bodyPr/>
        <a:lstStyle/>
        <a:p>
          <a:endParaRPr lang="en-US"/>
        </a:p>
      </dgm:t>
    </dgm:pt>
    <dgm:pt modelId="{AA3B1BBE-A6B1-46FA-84CC-0B1CE505CC39}" type="sibTrans" cxnId="{2C115E58-3262-40C6-A4AB-2C7C8AF7CBE6}">
      <dgm:prSet/>
      <dgm:spPr/>
      <dgm:t>
        <a:bodyPr/>
        <a:lstStyle/>
        <a:p>
          <a:endParaRPr lang="en-US"/>
        </a:p>
      </dgm:t>
    </dgm:pt>
    <dgm:pt modelId="{838A14CF-8379-4C90-A162-85B670B57999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GB"/>
            <a:t>Kahoot quizzes</a:t>
          </a:r>
          <a:endParaRPr lang="en-US"/>
        </a:p>
      </dgm:t>
    </dgm:pt>
    <dgm:pt modelId="{DB1CEE45-A6F4-4802-9017-07D52DF51F84}" type="parTrans" cxnId="{A484501F-8325-4A9F-8A3A-6A8FA6936781}">
      <dgm:prSet/>
      <dgm:spPr/>
      <dgm:t>
        <a:bodyPr/>
        <a:lstStyle/>
        <a:p>
          <a:endParaRPr lang="en-US"/>
        </a:p>
      </dgm:t>
    </dgm:pt>
    <dgm:pt modelId="{75AD51AD-E5DE-4548-AFCA-13B2516FC579}" type="sibTrans" cxnId="{A484501F-8325-4A9F-8A3A-6A8FA6936781}">
      <dgm:prSet/>
      <dgm:spPr/>
      <dgm:t>
        <a:bodyPr/>
        <a:lstStyle/>
        <a:p>
          <a:endParaRPr lang="en-US"/>
        </a:p>
      </dgm:t>
    </dgm:pt>
    <dgm:pt modelId="{69185C58-0D6B-4D4C-9802-9E1DA566E34A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GB" dirty="0"/>
            <a:t>Pupil voice</a:t>
          </a:r>
          <a:endParaRPr lang="en-US" dirty="0"/>
        </a:p>
      </dgm:t>
    </dgm:pt>
    <dgm:pt modelId="{88A4F70F-A6F2-4EF6-8945-F731C68E17F8}" type="parTrans" cxnId="{A2E44BE1-5B95-44B2-B23A-8C95CAB0E017}">
      <dgm:prSet/>
      <dgm:spPr/>
      <dgm:t>
        <a:bodyPr/>
        <a:lstStyle/>
        <a:p>
          <a:endParaRPr lang="en-US"/>
        </a:p>
      </dgm:t>
    </dgm:pt>
    <dgm:pt modelId="{0FCBAA73-CA68-4528-9901-A72695455672}" type="sibTrans" cxnId="{A2E44BE1-5B95-44B2-B23A-8C95CAB0E017}">
      <dgm:prSet/>
      <dgm:spPr/>
      <dgm:t>
        <a:bodyPr/>
        <a:lstStyle/>
        <a:p>
          <a:endParaRPr lang="en-US"/>
        </a:p>
      </dgm:t>
    </dgm:pt>
    <dgm:pt modelId="{590401AF-BC9F-4563-AEDD-0AD1F2C22408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/>
            <a:t>Moderation</a:t>
          </a:r>
        </a:p>
      </dgm:t>
    </dgm:pt>
    <dgm:pt modelId="{E2FEF618-F94B-4790-8FAA-724A45B35568}" type="parTrans" cxnId="{ED6E121D-4A71-4B36-BA98-8619AA773115}">
      <dgm:prSet/>
      <dgm:spPr/>
      <dgm:t>
        <a:bodyPr/>
        <a:lstStyle/>
        <a:p>
          <a:endParaRPr lang="en-GB"/>
        </a:p>
      </dgm:t>
    </dgm:pt>
    <dgm:pt modelId="{FDE7F83C-155C-46B9-8D73-AD25BCE236BB}" type="sibTrans" cxnId="{ED6E121D-4A71-4B36-BA98-8619AA773115}">
      <dgm:prSet/>
      <dgm:spPr/>
      <dgm:t>
        <a:bodyPr/>
        <a:lstStyle/>
        <a:p>
          <a:endParaRPr lang="en-GB"/>
        </a:p>
      </dgm:t>
    </dgm:pt>
    <dgm:pt modelId="{AE138693-765F-44BB-9BCF-90528923930C}" type="pres">
      <dgm:prSet presAssocID="{5D747470-D9F3-4DE1-A9A1-0F729719C21B}" presName="root" presStyleCnt="0">
        <dgm:presLayoutVars>
          <dgm:dir/>
          <dgm:resizeHandles val="exact"/>
        </dgm:presLayoutVars>
      </dgm:prSet>
      <dgm:spPr/>
    </dgm:pt>
    <dgm:pt modelId="{BCC7DDF0-F866-4DC1-8709-BBDAE6AFB33B}" type="pres">
      <dgm:prSet presAssocID="{93576D0E-C251-4AC5-BFF3-E01EBCC25FC3}" presName="compNode" presStyleCnt="0"/>
      <dgm:spPr/>
    </dgm:pt>
    <dgm:pt modelId="{7507CD7C-202F-4B5B-9D81-B0EEE65358C5}" type="pres">
      <dgm:prSet presAssocID="{93576D0E-C251-4AC5-BFF3-E01EBCC25FC3}" presName="iconBgRect" presStyleLbl="bgShp" presStyleIdx="0" presStyleCnt="5"/>
      <dgm:spPr/>
    </dgm:pt>
    <dgm:pt modelId="{25C5E131-EA5F-47BB-9A8A-193F24E89B75}" type="pres">
      <dgm:prSet presAssocID="{93576D0E-C251-4AC5-BFF3-E01EBCC25FC3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0E1860B3-B1C5-40F7-A6F7-9040986AA3A5}" type="pres">
      <dgm:prSet presAssocID="{93576D0E-C251-4AC5-BFF3-E01EBCC25FC3}" presName="spaceRect" presStyleCnt="0"/>
      <dgm:spPr/>
    </dgm:pt>
    <dgm:pt modelId="{3F934CA2-F8BF-47FB-8C90-474EBB4A8DE7}" type="pres">
      <dgm:prSet presAssocID="{93576D0E-C251-4AC5-BFF3-E01EBCC25FC3}" presName="textRect" presStyleLbl="revTx" presStyleIdx="0" presStyleCnt="5">
        <dgm:presLayoutVars>
          <dgm:chMax val="1"/>
          <dgm:chPref val="1"/>
        </dgm:presLayoutVars>
      </dgm:prSet>
      <dgm:spPr/>
    </dgm:pt>
    <dgm:pt modelId="{792AEBA0-1BEF-407E-BB73-0575C8487E7A}" type="pres">
      <dgm:prSet presAssocID="{9469395C-A3A4-45B9-A896-1C2E1B6A639E}" presName="sibTrans" presStyleCnt="0"/>
      <dgm:spPr/>
    </dgm:pt>
    <dgm:pt modelId="{C335C928-218C-4AA9-9A3B-6BE5C27598A2}" type="pres">
      <dgm:prSet presAssocID="{7960F698-946B-4429-8558-B618F3D10E5F}" presName="compNode" presStyleCnt="0"/>
      <dgm:spPr/>
    </dgm:pt>
    <dgm:pt modelId="{C600879F-D7A4-4C92-90A4-E1639F20FA23}" type="pres">
      <dgm:prSet presAssocID="{7960F698-946B-4429-8558-B618F3D10E5F}" presName="iconBgRect" presStyleLbl="bgShp" presStyleIdx="1" presStyleCnt="5"/>
      <dgm:spPr/>
    </dgm:pt>
    <dgm:pt modelId="{FBBA3CAF-7A22-4DA7-BEA3-6EF9CFBB45E2}" type="pres">
      <dgm:prSet presAssocID="{7960F698-946B-4429-8558-B618F3D10E5F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Walk"/>
        </a:ext>
      </dgm:extLst>
    </dgm:pt>
    <dgm:pt modelId="{C2DC24A9-F626-4DF3-8E59-C5A63543FF0F}" type="pres">
      <dgm:prSet presAssocID="{7960F698-946B-4429-8558-B618F3D10E5F}" presName="spaceRect" presStyleCnt="0"/>
      <dgm:spPr/>
    </dgm:pt>
    <dgm:pt modelId="{98AE47AB-C4AB-4D73-9252-E3FBA1D03D27}" type="pres">
      <dgm:prSet presAssocID="{7960F698-946B-4429-8558-B618F3D10E5F}" presName="textRect" presStyleLbl="revTx" presStyleIdx="1" presStyleCnt="5">
        <dgm:presLayoutVars>
          <dgm:chMax val="1"/>
          <dgm:chPref val="1"/>
        </dgm:presLayoutVars>
      </dgm:prSet>
      <dgm:spPr/>
    </dgm:pt>
    <dgm:pt modelId="{00018428-8B6C-4222-8AA8-E41669407160}" type="pres">
      <dgm:prSet presAssocID="{AA3B1BBE-A6B1-46FA-84CC-0B1CE505CC39}" presName="sibTrans" presStyleCnt="0"/>
      <dgm:spPr/>
    </dgm:pt>
    <dgm:pt modelId="{7E3A4E50-F04D-4203-B927-748C55BBE852}" type="pres">
      <dgm:prSet presAssocID="{838A14CF-8379-4C90-A162-85B670B57999}" presName="compNode" presStyleCnt="0"/>
      <dgm:spPr/>
    </dgm:pt>
    <dgm:pt modelId="{AA58B500-4ABC-4B7F-8B4B-9C05CA19E63C}" type="pres">
      <dgm:prSet presAssocID="{838A14CF-8379-4C90-A162-85B670B57999}" presName="iconBgRect" presStyleLbl="bgShp" presStyleIdx="2" presStyleCnt="5"/>
      <dgm:spPr/>
    </dgm:pt>
    <dgm:pt modelId="{D456DD72-D17C-40BA-8AF4-6B98F3B86289}" type="pres">
      <dgm:prSet presAssocID="{838A14CF-8379-4C90-A162-85B670B57999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9CC5A602-AB92-4302-A998-8C5649EDB630}" type="pres">
      <dgm:prSet presAssocID="{838A14CF-8379-4C90-A162-85B670B57999}" presName="spaceRect" presStyleCnt="0"/>
      <dgm:spPr/>
    </dgm:pt>
    <dgm:pt modelId="{EE813258-EF49-46A5-888F-67D191DDB2C1}" type="pres">
      <dgm:prSet presAssocID="{838A14CF-8379-4C90-A162-85B670B57999}" presName="textRect" presStyleLbl="revTx" presStyleIdx="2" presStyleCnt="5">
        <dgm:presLayoutVars>
          <dgm:chMax val="1"/>
          <dgm:chPref val="1"/>
        </dgm:presLayoutVars>
      </dgm:prSet>
      <dgm:spPr/>
    </dgm:pt>
    <dgm:pt modelId="{B6D66685-8028-44EB-967F-47A7AF3E45B6}" type="pres">
      <dgm:prSet presAssocID="{75AD51AD-E5DE-4548-AFCA-13B2516FC579}" presName="sibTrans" presStyleCnt="0"/>
      <dgm:spPr/>
    </dgm:pt>
    <dgm:pt modelId="{A399C5F4-0B86-445B-8AA3-DB9B994D337A}" type="pres">
      <dgm:prSet presAssocID="{69185C58-0D6B-4D4C-9802-9E1DA566E34A}" presName="compNode" presStyleCnt="0"/>
      <dgm:spPr/>
    </dgm:pt>
    <dgm:pt modelId="{AC818902-9477-4E83-98E5-8341C61AAC56}" type="pres">
      <dgm:prSet presAssocID="{69185C58-0D6B-4D4C-9802-9E1DA566E34A}" presName="iconBgRect" presStyleLbl="bgShp" presStyleIdx="3" presStyleCnt="5"/>
      <dgm:spPr/>
    </dgm:pt>
    <dgm:pt modelId="{CCAB5B2D-A8C7-4A17-B68B-E88D96E11FCD}" type="pres">
      <dgm:prSet presAssocID="{69185C58-0D6B-4D4C-9802-9E1DA566E34A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Radio microphone"/>
        </a:ext>
      </dgm:extLst>
    </dgm:pt>
    <dgm:pt modelId="{63E0720C-1973-4809-AC7E-75CE947E973D}" type="pres">
      <dgm:prSet presAssocID="{69185C58-0D6B-4D4C-9802-9E1DA566E34A}" presName="spaceRect" presStyleCnt="0"/>
      <dgm:spPr/>
    </dgm:pt>
    <dgm:pt modelId="{5410F5C7-5533-4E8F-BE33-0586F7DAD63D}" type="pres">
      <dgm:prSet presAssocID="{69185C58-0D6B-4D4C-9802-9E1DA566E34A}" presName="textRect" presStyleLbl="revTx" presStyleIdx="3" presStyleCnt="5">
        <dgm:presLayoutVars>
          <dgm:chMax val="1"/>
          <dgm:chPref val="1"/>
        </dgm:presLayoutVars>
      </dgm:prSet>
      <dgm:spPr/>
    </dgm:pt>
    <dgm:pt modelId="{A027F65C-FA4C-4263-8404-8CA31D26A179}" type="pres">
      <dgm:prSet presAssocID="{0FCBAA73-CA68-4528-9901-A72695455672}" presName="sibTrans" presStyleCnt="0"/>
      <dgm:spPr/>
    </dgm:pt>
    <dgm:pt modelId="{86DF2C51-9B1E-4137-A2A1-CE90A9EC030D}" type="pres">
      <dgm:prSet presAssocID="{590401AF-BC9F-4563-AEDD-0AD1F2C22408}" presName="compNode" presStyleCnt="0"/>
      <dgm:spPr/>
    </dgm:pt>
    <dgm:pt modelId="{E866CF15-AE69-428B-BC97-E7F6F5785C9C}" type="pres">
      <dgm:prSet presAssocID="{590401AF-BC9F-4563-AEDD-0AD1F2C22408}" presName="iconBgRect" presStyleLbl="bgShp" presStyleIdx="4" presStyleCnt="5"/>
      <dgm:spPr/>
    </dgm:pt>
    <dgm:pt modelId="{06A3A2F6-49C2-496A-93F9-2D13D2339536}" type="pres">
      <dgm:prSet presAssocID="{590401AF-BC9F-4563-AEDD-0AD1F2C22408}" presName="iconRect" presStyleLbl="node1" presStyleIdx="4" presStyleCnt="5"/>
      <dgm:spPr/>
    </dgm:pt>
    <dgm:pt modelId="{11F30B09-8D3C-4D00-8DC5-C6E37519EF63}" type="pres">
      <dgm:prSet presAssocID="{590401AF-BC9F-4563-AEDD-0AD1F2C22408}" presName="spaceRect" presStyleCnt="0"/>
      <dgm:spPr/>
    </dgm:pt>
    <dgm:pt modelId="{394EF975-BC48-40F2-B3A5-273EE80F1BDA}" type="pres">
      <dgm:prSet presAssocID="{590401AF-BC9F-4563-AEDD-0AD1F2C22408}" presName="textRect" presStyleLbl="revTx" presStyleIdx="4" presStyleCnt="5">
        <dgm:presLayoutVars>
          <dgm:chMax val="1"/>
          <dgm:chPref val="1"/>
        </dgm:presLayoutVars>
      </dgm:prSet>
      <dgm:spPr/>
    </dgm:pt>
  </dgm:ptLst>
  <dgm:cxnLst>
    <dgm:cxn modelId="{7B838A05-ED94-4A69-86F8-0E983D018729}" srcId="{5D747470-D9F3-4DE1-A9A1-0F729719C21B}" destId="{93576D0E-C251-4AC5-BFF3-E01EBCC25FC3}" srcOrd="0" destOrd="0" parTransId="{8D97969C-F0EE-4BB1-8D4C-462F6DE61EBA}" sibTransId="{9469395C-A3A4-45B9-A896-1C2E1B6A639E}"/>
    <dgm:cxn modelId="{05013406-F1C7-402F-B8B9-5B10BC78109C}" type="presOf" srcId="{7960F698-946B-4429-8558-B618F3D10E5F}" destId="{98AE47AB-C4AB-4D73-9252-E3FBA1D03D27}" srcOrd="0" destOrd="0" presId="urn:microsoft.com/office/officeart/2018/5/layout/IconCircleLabelList"/>
    <dgm:cxn modelId="{ED6E121D-4A71-4B36-BA98-8619AA773115}" srcId="{5D747470-D9F3-4DE1-A9A1-0F729719C21B}" destId="{590401AF-BC9F-4563-AEDD-0AD1F2C22408}" srcOrd="4" destOrd="0" parTransId="{E2FEF618-F94B-4790-8FAA-724A45B35568}" sibTransId="{FDE7F83C-155C-46B9-8D73-AD25BCE236BB}"/>
    <dgm:cxn modelId="{A484501F-8325-4A9F-8A3A-6A8FA6936781}" srcId="{5D747470-D9F3-4DE1-A9A1-0F729719C21B}" destId="{838A14CF-8379-4C90-A162-85B670B57999}" srcOrd="2" destOrd="0" parTransId="{DB1CEE45-A6F4-4802-9017-07D52DF51F84}" sibTransId="{75AD51AD-E5DE-4548-AFCA-13B2516FC579}"/>
    <dgm:cxn modelId="{4E37A922-5659-4F40-A4E4-629EEDC6C1D8}" type="presOf" srcId="{838A14CF-8379-4C90-A162-85B670B57999}" destId="{EE813258-EF49-46A5-888F-67D191DDB2C1}" srcOrd="0" destOrd="0" presId="urn:microsoft.com/office/officeart/2018/5/layout/IconCircleLabelList"/>
    <dgm:cxn modelId="{5D7A634E-895D-48F3-8805-80607BA54F47}" type="presOf" srcId="{5D747470-D9F3-4DE1-A9A1-0F729719C21B}" destId="{AE138693-765F-44BB-9BCF-90528923930C}" srcOrd="0" destOrd="0" presId="urn:microsoft.com/office/officeart/2018/5/layout/IconCircleLabelList"/>
    <dgm:cxn modelId="{2C115E58-3262-40C6-A4AB-2C7C8AF7CBE6}" srcId="{5D747470-D9F3-4DE1-A9A1-0F729719C21B}" destId="{7960F698-946B-4429-8558-B618F3D10E5F}" srcOrd="1" destOrd="0" parTransId="{44F32D84-E1E0-4F9E-B00F-06768D429856}" sibTransId="{AA3B1BBE-A6B1-46FA-84CC-0B1CE505CC39}"/>
    <dgm:cxn modelId="{40349B7F-A912-4402-8A46-1026BD76144E}" type="presOf" srcId="{93576D0E-C251-4AC5-BFF3-E01EBCC25FC3}" destId="{3F934CA2-F8BF-47FB-8C90-474EBB4A8DE7}" srcOrd="0" destOrd="0" presId="urn:microsoft.com/office/officeart/2018/5/layout/IconCircleLabelList"/>
    <dgm:cxn modelId="{687543C7-572A-4C69-A07D-F14C1BA75E97}" type="presOf" srcId="{69185C58-0D6B-4D4C-9802-9E1DA566E34A}" destId="{5410F5C7-5533-4E8F-BE33-0586F7DAD63D}" srcOrd="0" destOrd="0" presId="urn:microsoft.com/office/officeart/2018/5/layout/IconCircleLabelList"/>
    <dgm:cxn modelId="{0BE954CE-BD4E-445A-BA1B-D89B35F71C4B}" type="presOf" srcId="{590401AF-BC9F-4563-AEDD-0AD1F2C22408}" destId="{394EF975-BC48-40F2-B3A5-273EE80F1BDA}" srcOrd="0" destOrd="0" presId="urn:microsoft.com/office/officeart/2018/5/layout/IconCircleLabelList"/>
    <dgm:cxn modelId="{A2E44BE1-5B95-44B2-B23A-8C95CAB0E017}" srcId="{5D747470-D9F3-4DE1-A9A1-0F729719C21B}" destId="{69185C58-0D6B-4D4C-9802-9E1DA566E34A}" srcOrd="3" destOrd="0" parTransId="{88A4F70F-A6F2-4EF6-8945-F731C68E17F8}" sibTransId="{0FCBAA73-CA68-4528-9901-A72695455672}"/>
    <dgm:cxn modelId="{7E058B49-0D80-493B-8D62-5263786DE414}" type="presParOf" srcId="{AE138693-765F-44BB-9BCF-90528923930C}" destId="{BCC7DDF0-F866-4DC1-8709-BBDAE6AFB33B}" srcOrd="0" destOrd="0" presId="urn:microsoft.com/office/officeart/2018/5/layout/IconCircleLabelList"/>
    <dgm:cxn modelId="{14952F68-015C-4AED-9F32-778B75329948}" type="presParOf" srcId="{BCC7DDF0-F866-4DC1-8709-BBDAE6AFB33B}" destId="{7507CD7C-202F-4B5B-9D81-B0EEE65358C5}" srcOrd="0" destOrd="0" presId="urn:microsoft.com/office/officeart/2018/5/layout/IconCircleLabelList"/>
    <dgm:cxn modelId="{7979AF92-8DAC-4DC0-A706-8F4AE25CB752}" type="presParOf" srcId="{BCC7DDF0-F866-4DC1-8709-BBDAE6AFB33B}" destId="{25C5E131-EA5F-47BB-9A8A-193F24E89B75}" srcOrd="1" destOrd="0" presId="urn:microsoft.com/office/officeart/2018/5/layout/IconCircleLabelList"/>
    <dgm:cxn modelId="{918E8949-8F1A-4086-95FB-817F4ECD3110}" type="presParOf" srcId="{BCC7DDF0-F866-4DC1-8709-BBDAE6AFB33B}" destId="{0E1860B3-B1C5-40F7-A6F7-9040986AA3A5}" srcOrd="2" destOrd="0" presId="urn:microsoft.com/office/officeart/2018/5/layout/IconCircleLabelList"/>
    <dgm:cxn modelId="{ACFA0B32-4DA6-4E7E-8301-AB196CA94BF4}" type="presParOf" srcId="{BCC7DDF0-F866-4DC1-8709-BBDAE6AFB33B}" destId="{3F934CA2-F8BF-47FB-8C90-474EBB4A8DE7}" srcOrd="3" destOrd="0" presId="urn:microsoft.com/office/officeart/2018/5/layout/IconCircleLabelList"/>
    <dgm:cxn modelId="{C7D8A6E2-4E39-49DC-AFB5-034559DB19B3}" type="presParOf" srcId="{AE138693-765F-44BB-9BCF-90528923930C}" destId="{792AEBA0-1BEF-407E-BB73-0575C8487E7A}" srcOrd="1" destOrd="0" presId="urn:microsoft.com/office/officeart/2018/5/layout/IconCircleLabelList"/>
    <dgm:cxn modelId="{A4481549-EBBB-4123-BCF5-1FD3E4DC9F65}" type="presParOf" srcId="{AE138693-765F-44BB-9BCF-90528923930C}" destId="{C335C928-218C-4AA9-9A3B-6BE5C27598A2}" srcOrd="2" destOrd="0" presId="urn:microsoft.com/office/officeart/2018/5/layout/IconCircleLabelList"/>
    <dgm:cxn modelId="{249DC84A-3D6A-4257-BD40-00A8AA6A01E4}" type="presParOf" srcId="{C335C928-218C-4AA9-9A3B-6BE5C27598A2}" destId="{C600879F-D7A4-4C92-90A4-E1639F20FA23}" srcOrd="0" destOrd="0" presId="urn:microsoft.com/office/officeart/2018/5/layout/IconCircleLabelList"/>
    <dgm:cxn modelId="{5C89E718-BAB5-492A-BD2C-1B7C27810E1F}" type="presParOf" srcId="{C335C928-218C-4AA9-9A3B-6BE5C27598A2}" destId="{FBBA3CAF-7A22-4DA7-BEA3-6EF9CFBB45E2}" srcOrd="1" destOrd="0" presId="urn:microsoft.com/office/officeart/2018/5/layout/IconCircleLabelList"/>
    <dgm:cxn modelId="{2293F0A2-0B5C-4F05-AF82-27B1FBAD2C19}" type="presParOf" srcId="{C335C928-218C-4AA9-9A3B-6BE5C27598A2}" destId="{C2DC24A9-F626-4DF3-8E59-C5A63543FF0F}" srcOrd="2" destOrd="0" presId="urn:microsoft.com/office/officeart/2018/5/layout/IconCircleLabelList"/>
    <dgm:cxn modelId="{1232C7A9-CA71-48F0-806B-9378D598FA18}" type="presParOf" srcId="{C335C928-218C-4AA9-9A3B-6BE5C27598A2}" destId="{98AE47AB-C4AB-4D73-9252-E3FBA1D03D27}" srcOrd="3" destOrd="0" presId="urn:microsoft.com/office/officeart/2018/5/layout/IconCircleLabelList"/>
    <dgm:cxn modelId="{9E137ADE-CA6F-4C5D-B78F-9A52ED9F258F}" type="presParOf" srcId="{AE138693-765F-44BB-9BCF-90528923930C}" destId="{00018428-8B6C-4222-8AA8-E41669407160}" srcOrd="3" destOrd="0" presId="urn:microsoft.com/office/officeart/2018/5/layout/IconCircleLabelList"/>
    <dgm:cxn modelId="{9F837C19-6599-4C5C-B7F9-0EE454C24C5D}" type="presParOf" srcId="{AE138693-765F-44BB-9BCF-90528923930C}" destId="{7E3A4E50-F04D-4203-B927-748C55BBE852}" srcOrd="4" destOrd="0" presId="urn:microsoft.com/office/officeart/2018/5/layout/IconCircleLabelList"/>
    <dgm:cxn modelId="{F8B0F95F-55B8-4E2E-BE51-94FF08ED9E89}" type="presParOf" srcId="{7E3A4E50-F04D-4203-B927-748C55BBE852}" destId="{AA58B500-4ABC-4B7F-8B4B-9C05CA19E63C}" srcOrd="0" destOrd="0" presId="urn:microsoft.com/office/officeart/2018/5/layout/IconCircleLabelList"/>
    <dgm:cxn modelId="{3B757E9D-6419-47A2-9B2E-528F96CBBE6D}" type="presParOf" srcId="{7E3A4E50-F04D-4203-B927-748C55BBE852}" destId="{D456DD72-D17C-40BA-8AF4-6B98F3B86289}" srcOrd="1" destOrd="0" presId="urn:microsoft.com/office/officeart/2018/5/layout/IconCircleLabelList"/>
    <dgm:cxn modelId="{0AACF712-78E5-4E5D-AC23-6F2E9BFAFBF7}" type="presParOf" srcId="{7E3A4E50-F04D-4203-B927-748C55BBE852}" destId="{9CC5A602-AB92-4302-A998-8C5649EDB630}" srcOrd="2" destOrd="0" presId="urn:microsoft.com/office/officeart/2018/5/layout/IconCircleLabelList"/>
    <dgm:cxn modelId="{4D62AE69-E5FB-4346-83AB-EB31B88C3496}" type="presParOf" srcId="{7E3A4E50-F04D-4203-B927-748C55BBE852}" destId="{EE813258-EF49-46A5-888F-67D191DDB2C1}" srcOrd="3" destOrd="0" presId="urn:microsoft.com/office/officeart/2018/5/layout/IconCircleLabelList"/>
    <dgm:cxn modelId="{E375BEB2-7FBE-484C-87AF-64CFDC8703CD}" type="presParOf" srcId="{AE138693-765F-44BB-9BCF-90528923930C}" destId="{B6D66685-8028-44EB-967F-47A7AF3E45B6}" srcOrd="5" destOrd="0" presId="urn:microsoft.com/office/officeart/2018/5/layout/IconCircleLabelList"/>
    <dgm:cxn modelId="{B9CBDA42-2982-4DE3-8271-66DEE5B2175C}" type="presParOf" srcId="{AE138693-765F-44BB-9BCF-90528923930C}" destId="{A399C5F4-0B86-445B-8AA3-DB9B994D337A}" srcOrd="6" destOrd="0" presId="urn:microsoft.com/office/officeart/2018/5/layout/IconCircleLabelList"/>
    <dgm:cxn modelId="{3E504BAE-089A-4E89-AA73-5B143FA3F7D0}" type="presParOf" srcId="{A399C5F4-0B86-445B-8AA3-DB9B994D337A}" destId="{AC818902-9477-4E83-98E5-8341C61AAC56}" srcOrd="0" destOrd="0" presId="urn:microsoft.com/office/officeart/2018/5/layout/IconCircleLabelList"/>
    <dgm:cxn modelId="{AFD16E96-A3CC-4293-86D5-C3662B8C33B6}" type="presParOf" srcId="{A399C5F4-0B86-445B-8AA3-DB9B994D337A}" destId="{CCAB5B2D-A8C7-4A17-B68B-E88D96E11FCD}" srcOrd="1" destOrd="0" presId="urn:microsoft.com/office/officeart/2018/5/layout/IconCircleLabelList"/>
    <dgm:cxn modelId="{5C2EE2D8-0FD1-4FF4-BA36-B50533E59387}" type="presParOf" srcId="{A399C5F4-0B86-445B-8AA3-DB9B994D337A}" destId="{63E0720C-1973-4809-AC7E-75CE947E973D}" srcOrd="2" destOrd="0" presId="urn:microsoft.com/office/officeart/2018/5/layout/IconCircleLabelList"/>
    <dgm:cxn modelId="{EEEEB91C-E0A4-4615-A11B-A72D4A305936}" type="presParOf" srcId="{A399C5F4-0B86-445B-8AA3-DB9B994D337A}" destId="{5410F5C7-5533-4E8F-BE33-0586F7DAD63D}" srcOrd="3" destOrd="0" presId="urn:microsoft.com/office/officeart/2018/5/layout/IconCircleLabelList"/>
    <dgm:cxn modelId="{486EAB6F-2C53-446F-830D-FF7557F0C0BF}" type="presParOf" srcId="{AE138693-765F-44BB-9BCF-90528923930C}" destId="{A027F65C-FA4C-4263-8404-8CA31D26A179}" srcOrd="7" destOrd="0" presId="urn:microsoft.com/office/officeart/2018/5/layout/IconCircleLabelList"/>
    <dgm:cxn modelId="{4F284B82-DA91-401D-B6DF-8CBD361CF869}" type="presParOf" srcId="{AE138693-765F-44BB-9BCF-90528923930C}" destId="{86DF2C51-9B1E-4137-A2A1-CE90A9EC030D}" srcOrd="8" destOrd="0" presId="urn:microsoft.com/office/officeart/2018/5/layout/IconCircleLabelList"/>
    <dgm:cxn modelId="{1D2FCEC4-8DA1-4DC2-B11E-21A74DA07E1D}" type="presParOf" srcId="{86DF2C51-9B1E-4137-A2A1-CE90A9EC030D}" destId="{E866CF15-AE69-428B-BC97-E7F6F5785C9C}" srcOrd="0" destOrd="0" presId="urn:microsoft.com/office/officeart/2018/5/layout/IconCircleLabelList"/>
    <dgm:cxn modelId="{401D3232-1976-4419-8B88-9097F92D32DB}" type="presParOf" srcId="{86DF2C51-9B1E-4137-A2A1-CE90A9EC030D}" destId="{06A3A2F6-49C2-496A-93F9-2D13D2339536}" srcOrd="1" destOrd="0" presId="urn:microsoft.com/office/officeart/2018/5/layout/IconCircleLabelList"/>
    <dgm:cxn modelId="{CA35703E-8773-4DD2-8F5C-886CE7D0C069}" type="presParOf" srcId="{86DF2C51-9B1E-4137-A2A1-CE90A9EC030D}" destId="{11F30B09-8D3C-4D00-8DC5-C6E37519EF63}" srcOrd="2" destOrd="0" presId="urn:microsoft.com/office/officeart/2018/5/layout/IconCircleLabelList"/>
    <dgm:cxn modelId="{763D4F40-70D8-4D80-A07B-B2863A32EE9B}" type="presParOf" srcId="{86DF2C51-9B1E-4137-A2A1-CE90A9EC030D}" destId="{394EF975-BC48-40F2-B3A5-273EE80F1BDA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07CD7C-202F-4B5B-9D81-B0EEE65358C5}">
      <dsp:nvSpPr>
        <dsp:cNvPr id="0" name=""/>
        <dsp:cNvSpPr/>
      </dsp:nvSpPr>
      <dsp:spPr>
        <a:xfrm>
          <a:off x="1497516" y="717"/>
          <a:ext cx="891052" cy="891052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C5E131-EA5F-47BB-9A8A-193F24E89B75}">
      <dsp:nvSpPr>
        <dsp:cNvPr id="0" name=""/>
        <dsp:cNvSpPr/>
      </dsp:nvSpPr>
      <dsp:spPr>
        <a:xfrm>
          <a:off x="1687412" y="190614"/>
          <a:ext cx="511259" cy="51125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934CA2-F8BF-47FB-8C90-474EBB4A8DE7}">
      <dsp:nvSpPr>
        <dsp:cNvPr id="0" name=""/>
        <dsp:cNvSpPr/>
      </dsp:nvSpPr>
      <dsp:spPr>
        <a:xfrm>
          <a:off x="1212671" y="1169311"/>
          <a:ext cx="1460742" cy="5842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1800" kern="1200"/>
            <a:t>Books</a:t>
          </a:r>
          <a:endParaRPr lang="en-US" sz="1800" kern="1200"/>
        </a:p>
      </dsp:txBody>
      <dsp:txXfrm>
        <a:off x="1212671" y="1169311"/>
        <a:ext cx="1460742" cy="584296"/>
      </dsp:txXfrm>
    </dsp:sp>
    <dsp:sp modelId="{C600879F-D7A4-4C92-90A4-E1639F20FA23}">
      <dsp:nvSpPr>
        <dsp:cNvPr id="0" name=""/>
        <dsp:cNvSpPr/>
      </dsp:nvSpPr>
      <dsp:spPr>
        <a:xfrm>
          <a:off x="3213888" y="717"/>
          <a:ext cx="891052" cy="891052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BA3CAF-7A22-4DA7-BEA3-6EF9CFBB45E2}">
      <dsp:nvSpPr>
        <dsp:cNvPr id="0" name=""/>
        <dsp:cNvSpPr/>
      </dsp:nvSpPr>
      <dsp:spPr>
        <a:xfrm>
          <a:off x="3403785" y="190614"/>
          <a:ext cx="511259" cy="51125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AE47AB-C4AB-4D73-9252-E3FBA1D03D27}">
      <dsp:nvSpPr>
        <dsp:cNvPr id="0" name=""/>
        <dsp:cNvSpPr/>
      </dsp:nvSpPr>
      <dsp:spPr>
        <a:xfrm>
          <a:off x="2929043" y="1169311"/>
          <a:ext cx="1460742" cy="5842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1800" kern="1200"/>
            <a:t>Learning walks</a:t>
          </a:r>
          <a:endParaRPr lang="en-US" sz="1800" kern="1200"/>
        </a:p>
      </dsp:txBody>
      <dsp:txXfrm>
        <a:off x="2929043" y="1169311"/>
        <a:ext cx="1460742" cy="584296"/>
      </dsp:txXfrm>
    </dsp:sp>
    <dsp:sp modelId="{AA58B500-4ABC-4B7F-8B4B-9C05CA19E63C}">
      <dsp:nvSpPr>
        <dsp:cNvPr id="0" name=""/>
        <dsp:cNvSpPr/>
      </dsp:nvSpPr>
      <dsp:spPr>
        <a:xfrm>
          <a:off x="4930260" y="717"/>
          <a:ext cx="891052" cy="891052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56DD72-D17C-40BA-8AF4-6B98F3B86289}">
      <dsp:nvSpPr>
        <dsp:cNvPr id="0" name=""/>
        <dsp:cNvSpPr/>
      </dsp:nvSpPr>
      <dsp:spPr>
        <a:xfrm>
          <a:off x="5120157" y="190614"/>
          <a:ext cx="511259" cy="51125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813258-EF49-46A5-888F-67D191DDB2C1}">
      <dsp:nvSpPr>
        <dsp:cNvPr id="0" name=""/>
        <dsp:cNvSpPr/>
      </dsp:nvSpPr>
      <dsp:spPr>
        <a:xfrm>
          <a:off x="4645415" y="1169311"/>
          <a:ext cx="1460742" cy="5842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1800" kern="1200"/>
            <a:t>Kahoot quizzes</a:t>
          </a:r>
          <a:endParaRPr lang="en-US" sz="1800" kern="1200"/>
        </a:p>
      </dsp:txBody>
      <dsp:txXfrm>
        <a:off x="4645415" y="1169311"/>
        <a:ext cx="1460742" cy="584296"/>
      </dsp:txXfrm>
    </dsp:sp>
    <dsp:sp modelId="{AC818902-9477-4E83-98E5-8341C61AAC56}">
      <dsp:nvSpPr>
        <dsp:cNvPr id="0" name=""/>
        <dsp:cNvSpPr/>
      </dsp:nvSpPr>
      <dsp:spPr>
        <a:xfrm>
          <a:off x="6646632" y="717"/>
          <a:ext cx="891052" cy="891052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AB5B2D-A8C7-4A17-B68B-E88D96E11FCD}">
      <dsp:nvSpPr>
        <dsp:cNvPr id="0" name=""/>
        <dsp:cNvSpPr/>
      </dsp:nvSpPr>
      <dsp:spPr>
        <a:xfrm>
          <a:off x="6836529" y="190614"/>
          <a:ext cx="511259" cy="511259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10F5C7-5533-4E8F-BE33-0586F7DAD63D}">
      <dsp:nvSpPr>
        <dsp:cNvPr id="0" name=""/>
        <dsp:cNvSpPr/>
      </dsp:nvSpPr>
      <dsp:spPr>
        <a:xfrm>
          <a:off x="6361787" y="1169311"/>
          <a:ext cx="1460742" cy="5842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1800" kern="1200" dirty="0"/>
            <a:t>Pupil voice</a:t>
          </a:r>
          <a:endParaRPr lang="en-US" sz="1800" kern="1200" dirty="0"/>
        </a:p>
      </dsp:txBody>
      <dsp:txXfrm>
        <a:off x="6361787" y="1169311"/>
        <a:ext cx="1460742" cy="584296"/>
      </dsp:txXfrm>
    </dsp:sp>
    <dsp:sp modelId="{E866CF15-AE69-428B-BC97-E7F6F5785C9C}">
      <dsp:nvSpPr>
        <dsp:cNvPr id="0" name=""/>
        <dsp:cNvSpPr/>
      </dsp:nvSpPr>
      <dsp:spPr>
        <a:xfrm>
          <a:off x="8363004" y="717"/>
          <a:ext cx="891052" cy="891052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6A3A2F6-49C2-496A-93F9-2D13D2339536}">
      <dsp:nvSpPr>
        <dsp:cNvPr id="0" name=""/>
        <dsp:cNvSpPr/>
      </dsp:nvSpPr>
      <dsp:spPr>
        <a:xfrm>
          <a:off x="8552901" y="190614"/>
          <a:ext cx="511259" cy="51125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4EF975-BC48-40F2-B3A5-273EE80F1BDA}">
      <dsp:nvSpPr>
        <dsp:cNvPr id="0" name=""/>
        <dsp:cNvSpPr/>
      </dsp:nvSpPr>
      <dsp:spPr>
        <a:xfrm>
          <a:off x="8078160" y="1169311"/>
          <a:ext cx="1460742" cy="5842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800" kern="1200" dirty="0"/>
            <a:t>Moderation</a:t>
          </a:r>
        </a:p>
      </dsp:txBody>
      <dsp:txXfrm>
        <a:off x="8078160" y="1169311"/>
        <a:ext cx="1460742" cy="5842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293E9B-8BE6-9E48-B5F7-24A93137D08C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5271D9-4177-024A-8708-7ECE2038D7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8929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5271D9-4177-024A-8708-7ECE2038D710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24180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4CF4B2-8564-D046-B3E0-B99F361E5D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D0FB45-F573-434C-A066-DE9309694F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65FE47-083B-3B4B-93CD-3A65A68839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A5D8-47BA-0349-A71D-579DA63CD604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6CB4CB-6A45-7547-A071-EF6FF03C6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75410F-2E9E-A946-BFB1-EA02C77C2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0E3C5-147B-DC4E-8E72-DD855C832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46534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34968F-D817-0B4A-9DE1-841F9CF46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3FB573-1397-0A49-8C4C-238D1338E2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1D3D5D-B815-BA42-AAE9-724452CDF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A5D8-47BA-0349-A71D-579DA63CD604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B609F0-9571-BF48-AD3E-D0D01CD74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50E5E1-2071-D248-98E4-18C0D3081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0E3C5-147B-DC4E-8E72-DD855C832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803014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1FA29EE-EF1B-0149-BAD3-7E72E3B14D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67B0AD-5172-A04F-A96C-C3D04F9252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D95379-8AEF-0F4A-A35C-BD6827402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A5D8-47BA-0349-A71D-579DA63CD604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12F5F1-24EB-6D49-8541-2AD428F59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7CD405-8E9F-4D4E-91DE-375BAEC4C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0E3C5-147B-DC4E-8E72-DD855C832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49389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F331DF-37B0-7540-8A3D-95E4189B0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EC58E7-54F2-9C41-99D3-C628021492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9549A8-FB6A-9F43-9E5B-D85B29322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A5D8-47BA-0349-A71D-579DA63CD604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49F804-1647-8E49-BFEB-EEA41BDD5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7DD0E9-5F73-C541-AD59-AD840064F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0E3C5-147B-DC4E-8E72-DD855C832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991566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22841-DF1D-3046-8193-1C77D7DEB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DA44E7-6E5A-864D-B1E0-88C98A9FD8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553C-83AF-4145-A69B-58AE04CC3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A5D8-47BA-0349-A71D-579DA63CD604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6EBCF5-0D42-EA46-9DF9-222FD3F32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03991-E0E3-C549-BAFF-6E4B189AB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0E3C5-147B-DC4E-8E72-DD855C832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993800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818D39-4EF3-2A4F-81F8-3BF9290E69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84D12E-2FF0-DF46-924B-0AC8AE6D8E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E38391-B1DD-6047-9EEA-180615056D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5463D3-56B5-4F40-A095-587954CD1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A5D8-47BA-0349-A71D-579DA63CD604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9A7AE2-DC6E-BC4B-A4A3-FE2247B35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3FAFB9-CCB0-9247-A5D0-8D563EDDF0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0E3C5-147B-DC4E-8E72-DD855C832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551101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2739E5-EBBF-D744-B9FB-39100538CA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E74C9B-6837-7D4B-A4CC-B029FFED19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C7C89D-9F24-7046-BFD9-A25B86B691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2D7CBA-2FFF-9546-9BB5-0248DA62DB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8113D9-6548-7643-8B9E-817B70DFDC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7D3B4E-E893-9443-9E3D-3B0CC1C527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A5D8-47BA-0349-A71D-579DA63CD604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436AB7E-C0C4-3547-97BF-7D7C97140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C8F8A37-C891-4D40-A021-08ECB707F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0E3C5-147B-DC4E-8E72-DD855C832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990084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C10F66-EA60-D348-825E-416B9C707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08EE73-FA20-094E-90F3-1D61229DB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A5D8-47BA-0349-A71D-579DA63CD604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5133A5-B3BD-844C-AE79-4F3B6B9B5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BB8090-09B1-A446-930E-A2BB8F190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0E3C5-147B-DC4E-8E72-DD855C832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761827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FE87766-3E62-2246-AFD4-AB88E1528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A5D8-47BA-0349-A71D-579DA63CD604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E16A7E3-A3E6-9C45-8F1E-DB0B7022B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56BE3B-7C93-E949-A17F-B9020E280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0E3C5-147B-DC4E-8E72-DD855C832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586182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41F25C-18E5-9C4D-A044-D5E78F631C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F5F646-F9BF-394E-9588-4614FED466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B5849B-B9EA-9048-A0C3-1EF04C5605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A3672F-7ABB-9F42-A3BA-0C43743AF2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A5D8-47BA-0349-A71D-579DA63CD604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BB45B7-FB8C-3842-8C7C-DFC5E653B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E61F44-F33F-AA42-9CD5-B58F52ECA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0E3C5-147B-DC4E-8E72-DD855C832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674620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BD8E6-1AAF-FD46-8B34-C15106FE0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D6F3966-D341-264D-A293-D2FD4C4FBA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3C61E9-8CD7-AE45-88A4-EDBA27B3A9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F40B01-51C7-114E-9090-551B4F09DA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A5D8-47BA-0349-A71D-579DA63CD604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B5E6E0-DE01-5047-88BA-FC6C6F426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CBF202-8166-8D4B-A40C-F046E246A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0E3C5-147B-DC4E-8E72-DD855C832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069002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367E90A-2935-C443-834C-2F5D62BF6B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F0BEA2-1E3B-A944-A36A-03CFFA81BC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668A46-B001-6442-A729-DE48E32AA6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93A5D8-47BA-0349-A71D-579DA63CD604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BC1139-E713-C54F-91FC-C93BF87465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1F1954-36AE-5844-979E-1E5A659A45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40E3C5-147B-DC4E-8E72-DD855C832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959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 dir="u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theconversation.com/should-religious-education-prepare-people-to-choose-between-faiths-41722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allsoulsshreveport.org/site/2019/11/08/10-november-2019-worship-service-and-religious-education-for-children-and-youth/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creativecommons.org/licenses/by-nc-sa/3.0/" TargetMode="External"/><Relationship Id="rId4" Type="http://schemas.openxmlformats.org/officeDocument/2006/relationships/hyperlink" Target="https://knowlaw.in/index.php/2021/04/20/uniform-civil-code-laying-the-bedrock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inners.virtualclassroom.org/1109/credithome.htm" TargetMode="External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nc-nd/3.0/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CEE64DC-8AE9-EB97-ABF9-1D580BA5BC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301" y="2447683"/>
            <a:ext cx="11235397" cy="2321085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83669CCD-1429-104E-9794-33F3B4A15601}"/>
              </a:ext>
            </a:extLst>
          </p:cNvPr>
          <p:cNvSpPr/>
          <p:nvPr/>
        </p:nvSpPr>
        <p:spPr>
          <a:xfrm>
            <a:off x="140678" y="6166338"/>
            <a:ext cx="1617784" cy="60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D8C9B28-D9BE-0628-F352-70A01337E129}"/>
              </a:ext>
            </a:extLst>
          </p:cNvPr>
          <p:cNvSpPr/>
          <p:nvPr/>
        </p:nvSpPr>
        <p:spPr>
          <a:xfrm>
            <a:off x="9624646" y="228601"/>
            <a:ext cx="2438400" cy="1031630"/>
          </a:xfrm>
          <a:prstGeom prst="rect">
            <a:avLst/>
          </a:prstGeom>
          <a:solidFill>
            <a:srgbClr val="99003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pic>
        <p:nvPicPr>
          <p:cNvPr id="5" name="Picture 4" descr="See the source image">
            <a:extLst>
              <a:ext uri="{FF2B5EF4-FFF2-40B4-BE49-F238E27FC236}">
                <a16:creationId xmlns:a16="http://schemas.microsoft.com/office/drawing/2014/main" id="{EF952F9D-34A5-ADF0-AA21-9361CE32893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5233" y="336428"/>
            <a:ext cx="657225" cy="815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46670592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2255A52-7F6D-5C6A-3E4B-E3D7B8FEB410}"/>
              </a:ext>
            </a:extLst>
          </p:cNvPr>
          <p:cNvSpPr txBox="1"/>
          <p:nvPr/>
        </p:nvSpPr>
        <p:spPr>
          <a:xfrm>
            <a:off x="254000" y="2020276"/>
            <a:ext cx="11633200" cy="4630883"/>
          </a:xfrm>
          <a:prstGeom prst="rect">
            <a:avLst/>
          </a:prstGeom>
          <a:solidFill>
            <a:srgbClr val="BC1A54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750"/>
              </a:spcAft>
            </a:pPr>
            <a:r>
              <a:rPr lang="en-GB" sz="24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 Broadbottom we aim </a:t>
            </a:r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to:</a:t>
            </a:r>
          </a:p>
          <a:p>
            <a:pPr algn="ctr">
              <a:lnSpc>
                <a:spcPct val="107000"/>
              </a:lnSpc>
              <a:spcAft>
                <a:spcPts val="750"/>
              </a:spcAft>
            </a:pPr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Educate pupils to have respect and appreciation of all beliefs </a:t>
            </a:r>
          </a:p>
          <a:p>
            <a:pPr algn="ctr">
              <a:lnSpc>
                <a:spcPct val="107000"/>
              </a:lnSpc>
              <a:spcAft>
                <a:spcPts val="750"/>
              </a:spcAft>
            </a:pPr>
            <a:endParaRPr lang="en-GB" sz="2400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750"/>
              </a:spcAft>
            </a:pPr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Enable pupils to make reasoned and informed judgements about </a:t>
            </a:r>
            <a:r>
              <a:rPr lang="en-GB" sz="2400" dirty="0" err="1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religios</a:t>
            </a:r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moral and ethical issues.</a:t>
            </a:r>
          </a:p>
          <a:p>
            <a:pPr algn="ctr">
              <a:lnSpc>
                <a:spcPct val="107000"/>
              </a:lnSpc>
              <a:spcAft>
                <a:spcPts val="750"/>
              </a:spcAft>
            </a:pPr>
            <a:endParaRPr lang="en-GB" sz="2400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750"/>
              </a:spcAft>
            </a:pPr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Develop resilience and critical thinking skills in pupils to have the courageous advocacy </a:t>
            </a:r>
            <a:r>
              <a:rPr lang="en-GB" sz="2400" dirty="0" err="1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tp</a:t>
            </a:r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challenge injustice at every level including deprivation, </a:t>
            </a:r>
            <a:r>
              <a:rPr lang="en-GB" sz="2400" dirty="0" err="1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disadvantahe</a:t>
            </a:r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imbalance in our natural world.  </a:t>
            </a:r>
          </a:p>
          <a:p>
            <a:pPr algn="ctr">
              <a:lnSpc>
                <a:spcPct val="107000"/>
              </a:lnSpc>
              <a:spcAft>
                <a:spcPts val="750"/>
              </a:spcAft>
            </a:pPr>
            <a:endParaRPr lang="en-GB" sz="2400" dirty="0">
              <a:solidFill>
                <a:schemeClr val="bg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7AD81DC-279C-CA87-0A6F-6B367639F6A1}"/>
              </a:ext>
            </a:extLst>
          </p:cNvPr>
          <p:cNvSpPr/>
          <p:nvPr/>
        </p:nvSpPr>
        <p:spPr>
          <a:xfrm>
            <a:off x="9624646" y="228601"/>
            <a:ext cx="2438400" cy="1031630"/>
          </a:xfrm>
          <a:prstGeom prst="rect">
            <a:avLst/>
          </a:prstGeom>
          <a:solidFill>
            <a:srgbClr val="99003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pic>
        <p:nvPicPr>
          <p:cNvPr id="4" name="Picture 3" descr="See the source image">
            <a:extLst>
              <a:ext uri="{FF2B5EF4-FFF2-40B4-BE49-F238E27FC236}">
                <a16:creationId xmlns:a16="http://schemas.microsoft.com/office/drawing/2014/main" id="{8D36FDF2-63FC-9AD1-FFA8-4C8EBAAF4A8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5233" y="336428"/>
            <a:ext cx="657225" cy="815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75857714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hape, circle&#10;&#10;Description automatically generated">
            <a:extLst>
              <a:ext uri="{FF2B5EF4-FFF2-40B4-BE49-F238E27FC236}">
                <a16:creationId xmlns:a16="http://schemas.microsoft.com/office/drawing/2014/main" id="{ECFE1E89-9B90-C858-F8DF-3BF41B6ADC9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t="9400" b="11095"/>
          <a:stretch/>
        </p:blipFill>
        <p:spPr>
          <a:xfrm>
            <a:off x="-1" y="-11422"/>
            <a:ext cx="12192000" cy="6857990"/>
          </a:xfrm>
          <a:prstGeom prst="rect">
            <a:avLst/>
          </a:prstGeom>
        </p:spPr>
      </p:pic>
      <p:sp>
        <p:nvSpPr>
          <p:cNvPr id="10" name="Freeform 5">
            <a:extLst>
              <a:ext uri="{FF2B5EF4-FFF2-40B4-BE49-F238E27FC236}">
                <a16:creationId xmlns:a16="http://schemas.microsoft.com/office/drawing/2014/main" id="{3CD9DF72-87A3-404E-A828-84CBF11A8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 flipH="1">
            <a:off x="0" y="998175"/>
            <a:ext cx="6017172" cy="5859825"/>
          </a:xfrm>
          <a:custGeom>
            <a:avLst/>
            <a:gdLst>
              <a:gd name="T0" fmla="*/ 1333 w 1333"/>
              <a:gd name="T1" fmla="*/ 1031 h 1298"/>
              <a:gd name="T2" fmla="*/ 1333 w 1333"/>
              <a:gd name="T3" fmla="*/ 380 h 1298"/>
              <a:gd name="T4" fmla="*/ 706 w 1333"/>
              <a:gd name="T5" fmla="*/ 0 h 1298"/>
              <a:gd name="T6" fmla="*/ 0 w 1333"/>
              <a:gd name="T7" fmla="*/ 706 h 1298"/>
              <a:gd name="T8" fmla="*/ 323 w 1333"/>
              <a:gd name="T9" fmla="*/ 1298 h 1298"/>
              <a:gd name="T10" fmla="*/ 1090 w 1333"/>
              <a:gd name="T11" fmla="*/ 1298 h 1298"/>
              <a:gd name="T12" fmla="*/ 1333 w 1333"/>
              <a:gd name="T13" fmla="*/ 1031 h 1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33" h="1298">
                <a:moveTo>
                  <a:pt x="1333" y="1031"/>
                </a:moveTo>
                <a:cubicBezTo>
                  <a:pt x="1333" y="380"/>
                  <a:pt x="1333" y="380"/>
                  <a:pt x="1333" y="380"/>
                </a:cubicBezTo>
                <a:cubicBezTo>
                  <a:pt x="1215" y="154"/>
                  <a:pt x="979" y="0"/>
                  <a:pt x="706" y="0"/>
                </a:cubicBezTo>
                <a:cubicBezTo>
                  <a:pt x="317" y="0"/>
                  <a:pt x="0" y="316"/>
                  <a:pt x="0" y="706"/>
                </a:cubicBezTo>
                <a:cubicBezTo>
                  <a:pt x="0" y="954"/>
                  <a:pt x="129" y="1172"/>
                  <a:pt x="323" y="1298"/>
                </a:cubicBezTo>
                <a:cubicBezTo>
                  <a:pt x="1090" y="1298"/>
                  <a:pt x="1090" y="1298"/>
                  <a:pt x="1090" y="1298"/>
                </a:cubicBezTo>
                <a:cubicBezTo>
                  <a:pt x="1193" y="1232"/>
                  <a:pt x="1276" y="1140"/>
                  <a:pt x="1333" y="1031"/>
                </a:cubicBezTo>
                <a:close/>
              </a:path>
            </a:pathLst>
          </a:custGeom>
          <a:solidFill>
            <a:schemeClr val="bg1">
              <a:alpha val="75000"/>
            </a:schemeClr>
          </a:solidFill>
          <a:ln w="50800" cap="sq" cmpd="dbl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</a:pPr>
            <a:endParaRPr lang="en-US" sz="1600" cap="all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0E3A342-4D61-4E3F-AF90-1AB42AEB96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87051" y="3337139"/>
            <a:ext cx="935420" cy="0"/>
          </a:xfrm>
          <a:prstGeom prst="line">
            <a:avLst/>
          </a:prstGeom>
          <a:ln w="25400" cap="sq">
            <a:solidFill>
              <a:schemeClr val="tx1">
                <a:lumMod val="85000"/>
                <a:lumOff val="15000"/>
              </a:schemeClr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>
            <a:extLst>
              <a:ext uri="{FF2B5EF4-FFF2-40B4-BE49-F238E27FC236}">
                <a16:creationId xmlns:a16="http://schemas.microsoft.com/office/drawing/2014/main" id="{185B3133-6B03-F140-9B9C-8A94166740B7}"/>
              </a:ext>
            </a:extLst>
          </p:cNvPr>
          <p:cNvSpPr/>
          <p:nvPr/>
        </p:nvSpPr>
        <p:spPr>
          <a:xfrm>
            <a:off x="525516" y="3417573"/>
            <a:ext cx="4593021" cy="26198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b="1" dirty="0">
                <a:solidFill>
                  <a:srgbClr val="00B0F0"/>
                </a:solidFill>
              </a:rPr>
              <a:t>RE gives pupils the opportunity to study a range of religions and worldviews appreciating diversity, continuity and change.</a:t>
            </a:r>
          </a:p>
        </p:txBody>
      </p:sp>
    </p:spTree>
    <p:extLst>
      <p:ext uri="{BB962C8B-B14F-4D97-AF65-F5344CB8AC3E}">
        <p14:creationId xmlns:p14="http://schemas.microsoft.com/office/powerpoint/2010/main" val="3492187042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B5E2835-4E47-45B3-9CFE-732FF7B054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A picture containing text, vector graphics&#10;&#10;Description automatically generated">
            <a:extLst>
              <a:ext uri="{FF2B5EF4-FFF2-40B4-BE49-F238E27FC236}">
                <a16:creationId xmlns:a16="http://schemas.microsoft.com/office/drawing/2014/main" id="{AAD8A830-1C8D-071E-1299-5BADF340BE3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t="11238"/>
          <a:stretch/>
        </p:blipFill>
        <p:spPr>
          <a:xfrm>
            <a:off x="3242695" y="10"/>
            <a:ext cx="8949307" cy="6857990"/>
          </a:xfrm>
          <a:custGeom>
            <a:avLst/>
            <a:gdLst/>
            <a:ahLst/>
            <a:cxnLst/>
            <a:rect l="l" t="t" r="r" b="b"/>
            <a:pathLst>
              <a:path w="8949307" h="6858000">
                <a:moveTo>
                  <a:pt x="0" y="0"/>
                </a:moveTo>
                <a:lnTo>
                  <a:pt x="8949307" y="0"/>
                </a:lnTo>
                <a:lnTo>
                  <a:pt x="8949307" y="6858000"/>
                </a:lnTo>
                <a:lnTo>
                  <a:pt x="0" y="6858000"/>
                </a:lnTo>
                <a:lnTo>
                  <a:pt x="62983" y="6788730"/>
                </a:lnTo>
                <a:cubicBezTo>
                  <a:pt x="773509" y="5928900"/>
                  <a:pt x="1212979" y="4741056"/>
                  <a:pt x="1212979" y="3429000"/>
                </a:cubicBezTo>
                <a:cubicBezTo>
                  <a:pt x="1212979" y="2116944"/>
                  <a:pt x="773509" y="929100"/>
                  <a:pt x="62983" y="69271"/>
                </a:cubicBezTo>
                <a:close/>
              </a:path>
            </a:pathLst>
          </a:custGeom>
        </p:spPr>
      </p:pic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5B45AD5D-AA52-4F7B-9362-576A39AD9E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455673" cy="6858000"/>
          </a:xfrm>
          <a:custGeom>
            <a:avLst/>
            <a:gdLst>
              <a:gd name="connsiteX0" fmla="*/ 0 w 4455673"/>
              <a:gd name="connsiteY0" fmla="*/ 0 h 6858000"/>
              <a:gd name="connsiteX1" fmla="*/ 3242695 w 4455673"/>
              <a:gd name="connsiteY1" fmla="*/ 0 h 6858000"/>
              <a:gd name="connsiteX2" fmla="*/ 3305678 w 4455673"/>
              <a:gd name="connsiteY2" fmla="*/ 69271 h 6858000"/>
              <a:gd name="connsiteX3" fmla="*/ 4455673 w 4455673"/>
              <a:gd name="connsiteY3" fmla="*/ 3429000 h 6858000"/>
              <a:gd name="connsiteX4" fmla="*/ 3305678 w 4455673"/>
              <a:gd name="connsiteY4" fmla="*/ 6788730 h 6858000"/>
              <a:gd name="connsiteX5" fmla="*/ 3242695 w 4455673"/>
              <a:gd name="connsiteY5" fmla="*/ 6858000 h 6858000"/>
              <a:gd name="connsiteX6" fmla="*/ 0 w 4455673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55673" h="6858000">
                <a:moveTo>
                  <a:pt x="0" y="0"/>
                </a:moveTo>
                <a:lnTo>
                  <a:pt x="3242695" y="0"/>
                </a:lnTo>
                <a:lnTo>
                  <a:pt x="3305678" y="69271"/>
                </a:lnTo>
                <a:cubicBezTo>
                  <a:pt x="4016204" y="929100"/>
                  <a:pt x="4455673" y="2116944"/>
                  <a:pt x="4455673" y="3429000"/>
                </a:cubicBezTo>
                <a:cubicBezTo>
                  <a:pt x="4455673" y="4741056"/>
                  <a:pt x="4016204" y="5928900"/>
                  <a:pt x="3305678" y="6788730"/>
                </a:cubicBezTo>
                <a:lnTo>
                  <a:pt x="3242695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D5D5D5"/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AEDD7960-4866-4399-BEF6-DD1431AB4E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446529" cy="6858000"/>
          </a:xfrm>
          <a:custGeom>
            <a:avLst/>
            <a:gdLst>
              <a:gd name="connsiteX0" fmla="*/ 0 w 4446529"/>
              <a:gd name="connsiteY0" fmla="*/ 0 h 6858000"/>
              <a:gd name="connsiteX1" fmla="*/ 3233551 w 4446529"/>
              <a:gd name="connsiteY1" fmla="*/ 0 h 6858000"/>
              <a:gd name="connsiteX2" fmla="*/ 3296534 w 4446529"/>
              <a:gd name="connsiteY2" fmla="*/ 69271 h 6858000"/>
              <a:gd name="connsiteX3" fmla="*/ 4446529 w 4446529"/>
              <a:gd name="connsiteY3" fmla="*/ 3429000 h 6858000"/>
              <a:gd name="connsiteX4" fmla="*/ 3296534 w 4446529"/>
              <a:gd name="connsiteY4" fmla="*/ 6788730 h 6858000"/>
              <a:gd name="connsiteX5" fmla="*/ 3233551 w 4446529"/>
              <a:gd name="connsiteY5" fmla="*/ 6858000 h 6858000"/>
              <a:gd name="connsiteX6" fmla="*/ 0 w 444652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46529" h="6858000">
                <a:moveTo>
                  <a:pt x="0" y="0"/>
                </a:moveTo>
                <a:lnTo>
                  <a:pt x="3233551" y="0"/>
                </a:lnTo>
                <a:lnTo>
                  <a:pt x="3296534" y="69271"/>
                </a:lnTo>
                <a:cubicBezTo>
                  <a:pt x="4007060" y="929100"/>
                  <a:pt x="4446529" y="2116944"/>
                  <a:pt x="4446529" y="3429000"/>
                </a:cubicBezTo>
                <a:cubicBezTo>
                  <a:pt x="4446529" y="4741056"/>
                  <a:pt x="4007060" y="5928900"/>
                  <a:pt x="3296534" y="6788730"/>
                </a:cubicBezTo>
                <a:lnTo>
                  <a:pt x="3233551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62559" y="605790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8244" y="2443480"/>
            <a:ext cx="333756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85B3133-6B03-F140-9B9C-8A94166740B7}"/>
              </a:ext>
            </a:extLst>
          </p:cNvPr>
          <p:cNvSpPr/>
          <p:nvPr/>
        </p:nvSpPr>
        <p:spPr>
          <a:xfrm>
            <a:off x="371094" y="2718054"/>
            <a:ext cx="3438906" cy="320725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b="1" dirty="0">
                <a:solidFill>
                  <a:srgbClr val="00B0F0"/>
                </a:solidFill>
              </a:rPr>
              <a:t>RE develops an understanding of Christianity as a global living faith, explores core belief and critically engages with biblical text</a:t>
            </a:r>
          </a:p>
        </p:txBody>
      </p:sp>
    </p:spTree>
    <p:extLst>
      <p:ext uri="{BB962C8B-B14F-4D97-AF65-F5344CB8AC3E}">
        <p14:creationId xmlns:p14="http://schemas.microsoft.com/office/powerpoint/2010/main" val="2311517884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text, vector graphics&#10;&#10;Description automatically generated">
            <a:extLst>
              <a:ext uri="{FF2B5EF4-FFF2-40B4-BE49-F238E27FC236}">
                <a16:creationId xmlns:a16="http://schemas.microsoft.com/office/drawing/2014/main" id="{66EC75D4-F377-A548-667C-CB1E6161A07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rcRect t="11084" b="11861"/>
          <a:stretch/>
        </p:blipFill>
        <p:spPr>
          <a:xfrm>
            <a:off x="-1" y="10"/>
            <a:ext cx="12192000" cy="6857990"/>
          </a:xfrm>
          <a:prstGeom prst="rect">
            <a:avLst/>
          </a:prstGeom>
        </p:spPr>
      </p:pic>
      <p:sp>
        <p:nvSpPr>
          <p:cNvPr id="22" name="Freeform 5">
            <a:extLst>
              <a:ext uri="{FF2B5EF4-FFF2-40B4-BE49-F238E27FC236}">
                <a16:creationId xmlns:a16="http://schemas.microsoft.com/office/drawing/2014/main" id="{3CD9DF72-87A3-404E-A828-84CBF11A8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 flipH="1">
            <a:off x="0" y="998175"/>
            <a:ext cx="6017172" cy="5859825"/>
          </a:xfrm>
          <a:custGeom>
            <a:avLst/>
            <a:gdLst>
              <a:gd name="T0" fmla="*/ 1333 w 1333"/>
              <a:gd name="T1" fmla="*/ 1031 h 1298"/>
              <a:gd name="T2" fmla="*/ 1333 w 1333"/>
              <a:gd name="T3" fmla="*/ 380 h 1298"/>
              <a:gd name="T4" fmla="*/ 706 w 1333"/>
              <a:gd name="T5" fmla="*/ 0 h 1298"/>
              <a:gd name="T6" fmla="*/ 0 w 1333"/>
              <a:gd name="T7" fmla="*/ 706 h 1298"/>
              <a:gd name="T8" fmla="*/ 323 w 1333"/>
              <a:gd name="T9" fmla="*/ 1298 h 1298"/>
              <a:gd name="T10" fmla="*/ 1090 w 1333"/>
              <a:gd name="T11" fmla="*/ 1298 h 1298"/>
              <a:gd name="T12" fmla="*/ 1333 w 1333"/>
              <a:gd name="T13" fmla="*/ 1031 h 1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33" h="1298">
                <a:moveTo>
                  <a:pt x="1333" y="1031"/>
                </a:moveTo>
                <a:cubicBezTo>
                  <a:pt x="1333" y="380"/>
                  <a:pt x="1333" y="380"/>
                  <a:pt x="1333" y="380"/>
                </a:cubicBezTo>
                <a:cubicBezTo>
                  <a:pt x="1215" y="154"/>
                  <a:pt x="979" y="0"/>
                  <a:pt x="706" y="0"/>
                </a:cubicBezTo>
                <a:cubicBezTo>
                  <a:pt x="317" y="0"/>
                  <a:pt x="0" y="316"/>
                  <a:pt x="0" y="706"/>
                </a:cubicBezTo>
                <a:cubicBezTo>
                  <a:pt x="0" y="954"/>
                  <a:pt x="129" y="1172"/>
                  <a:pt x="323" y="1298"/>
                </a:cubicBezTo>
                <a:cubicBezTo>
                  <a:pt x="1090" y="1298"/>
                  <a:pt x="1090" y="1298"/>
                  <a:pt x="1090" y="1298"/>
                </a:cubicBezTo>
                <a:cubicBezTo>
                  <a:pt x="1193" y="1232"/>
                  <a:pt x="1276" y="1140"/>
                  <a:pt x="1333" y="1031"/>
                </a:cubicBezTo>
                <a:close/>
              </a:path>
            </a:pathLst>
          </a:custGeom>
          <a:solidFill>
            <a:schemeClr val="bg1">
              <a:alpha val="75000"/>
            </a:schemeClr>
          </a:solidFill>
          <a:ln w="50800" cap="sq" cmpd="dbl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</a:pPr>
            <a:endParaRPr lang="en-US" sz="1600" cap="all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20E3A342-4D61-4E3F-AF90-1AB42AEB96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87051" y="3337139"/>
            <a:ext cx="935420" cy="0"/>
          </a:xfrm>
          <a:prstGeom prst="line">
            <a:avLst/>
          </a:prstGeom>
          <a:ln w="25400" cap="sq">
            <a:solidFill>
              <a:schemeClr val="tx1">
                <a:lumMod val="85000"/>
                <a:lumOff val="15000"/>
              </a:schemeClr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>
            <a:extLst>
              <a:ext uri="{FF2B5EF4-FFF2-40B4-BE49-F238E27FC236}">
                <a16:creationId xmlns:a16="http://schemas.microsoft.com/office/drawing/2014/main" id="{185B3133-6B03-F140-9B9C-8A94166740B7}"/>
              </a:ext>
            </a:extLst>
          </p:cNvPr>
          <p:cNvSpPr/>
          <p:nvPr/>
        </p:nvSpPr>
        <p:spPr>
          <a:xfrm>
            <a:off x="525516" y="3417573"/>
            <a:ext cx="4593021" cy="26198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b="1" dirty="0">
                <a:solidFill>
                  <a:srgbClr val="00B0F0"/>
                </a:solidFill>
              </a:rPr>
              <a:t>RE engages pupils in challenging questions and purpose raised by human existence and experience.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85FEC9B-9E97-59A8-FC3C-BFDF8B2DAF4E}"/>
              </a:ext>
            </a:extLst>
          </p:cNvPr>
          <p:cNvSpPr txBox="1"/>
          <p:nvPr/>
        </p:nvSpPr>
        <p:spPr>
          <a:xfrm>
            <a:off x="9751907" y="6657945"/>
            <a:ext cx="2440092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GB" sz="700">
                <a:solidFill>
                  <a:srgbClr val="FFFFFF"/>
                </a:solidFill>
                <a:hlinkClick r:id="rId4" tooltip="https://knowlaw.in/index.php/2021/04/20/uniform-civil-code-laying-the-bedrock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GB" sz="700">
                <a:solidFill>
                  <a:srgbClr val="FFFFFF"/>
                </a:solidFill>
              </a:rPr>
              <a:t> by Unknown Author is licensed under </a:t>
            </a:r>
            <a:r>
              <a:rPr lang="en-GB" sz="700">
                <a:solidFill>
                  <a:srgbClr val="FFFFFF"/>
                </a:solidFill>
                <a:hlinkClick r:id="rId5" tooltip="https://creativecommons.org/licenses/by-nc-sa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BY-SA-NC</a:t>
            </a:r>
            <a:endParaRPr lang="en-GB" sz="7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8499680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diagram&#10;&#10;Description automatically generated">
            <a:extLst>
              <a:ext uri="{FF2B5EF4-FFF2-40B4-BE49-F238E27FC236}">
                <a16:creationId xmlns:a16="http://schemas.microsoft.com/office/drawing/2014/main" id="{7339208C-CA5A-15A7-186D-9D1F574F59C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t="9963" b="15037"/>
          <a:stretch/>
        </p:blipFill>
        <p:spPr>
          <a:xfrm>
            <a:off x="-1" y="-11422"/>
            <a:ext cx="12192000" cy="6857990"/>
          </a:xfrm>
          <a:prstGeom prst="rect">
            <a:avLst/>
          </a:prstGeom>
        </p:spPr>
      </p:pic>
      <p:sp>
        <p:nvSpPr>
          <p:cNvPr id="10" name="Freeform 5">
            <a:extLst>
              <a:ext uri="{FF2B5EF4-FFF2-40B4-BE49-F238E27FC236}">
                <a16:creationId xmlns:a16="http://schemas.microsoft.com/office/drawing/2014/main" id="{3CD9DF72-87A3-404E-A828-84CBF11A8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 flipH="1">
            <a:off x="0" y="998175"/>
            <a:ext cx="6017172" cy="5859825"/>
          </a:xfrm>
          <a:custGeom>
            <a:avLst/>
            <a:gdLst>
              <a:gd name="T0" fmla="*/ 1333 w 1333"/>
              <a:gd name="T1" fmla="*/ 1031 h 1298"/>
              <a:gd name="T2" fmla="*/ 1333 w 1333"/>
              <a:gd name="T3" fmla="*/ 380 h 1298"/>
              <a:gd name="T4" fmla="*/ 706 w 1333"/>
              <a:gd name="T5" fmla="*/ 0 h 1298"/>
              <a:gd name="T6" fmla="*/ 0 w 1333"/>
              <a:gd name="T7" fmla="*/ 706 h 1298"/>
              <a:gd name="T8" fmla="*/ 323 w 1333"/>
              <a:gd name="T9" fmla="*/ 1298 h 1298"/>
              <a:gd name="T10" fmla="*/ 1090 w 1333"/>
              <a:gd name="T11" fmla="*/ 1298 h 1298"/>
              <a:gd name="T12" fmla="*/ 1333 w 1333"/>
              <a:gd name="T13" fmla="*/ 1031 h 1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33" h="1298">
                <a:moveTo>
                  <a:pt x="1333" y="1031"/>
                </a:moveTo>
                <a:cubicBezTo>
                  <a:pt x="1333" y="380"/>
                  <a:pt x="1333" y="380"/>
                  <a:pt x="1333" y="380"/>
                </a:cubicBezTo>
                <a:cubicBezTo>
                  <a:pt x="1215" y="154"/>
                  <a:pt x="979" y="0"/>
                  <a:pt x="706" y="0"/>
                </a:cubicBezTo>
                <a:cubicBezTo>
                  <a:pt x="317" y="0"/>
                  <a:pt x="0" y="316"/>
                  <a:pt x="0" y="706"/>
                </a:cubicBezTo>
                <a:cubicBezTo>
                  <a:pt x="0" y="954"/>
                  <a:pt x="129" y="1172"/>
                  <a:pt x="323" y="1298"/>
                </a:cubicBezTo>
                <a:cubicBezTo>
                  <a:pt x="1090" y="1298"/>
                  <a:pt x="1090" y="1298"/>
                  <a:pt x="1090" y="1298"/>
                </a:cubicBezTo>
                <a:cubicBezTo>
                  <a:pt x="1193" y="1232"/>
                  <a:pt x="1276" y="1140"/>
                  <a:pt x="1333" y="1031"/>
                </a:cubicBezTo>
                <a:close/>
              </a:path>
            </a:pathLst>
          </a:custGeom>
          <a:solidFill>
            <a:schemeClr val="bg1">
              <a:alpha val="75000"/>
            </a:schemeClr>
          </a:solidFill>
          <a:ln w="50800" cap="sq" cmpd="dbl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</a:pPr>
            <a:endParaRPr lang="en-US" sz="1600" cap="all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0E3A342-4D61-4E3F-AF90-1AB42AEB96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87051" y="3337139"/>
            <a:ext cx="935420" cy="0"/>
          </a:xfrm>
          <a:prstGeom prst="line">
            <a:avLst/>
          </a:prstGeom>
          <a:ln w="25400" cap="sq">
            <a:solidFill>
              <a:schemeClr val="tx1">
                <a:lumMod val="85000"/>
                <a:lumOff val="15000"/>
              </a:schemeClr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>
            <a:extLst>
              <a:ext uri="{FF2B5EF4-FFF2-40B4-BE49-F238E27FC236}">
                <a16:creationId xmlns:a16="http://schemas.microsoft.com/office/drawing/2014/main" id="{185B3133-6B03-F140-9B9C-8A94166740B7}"/>
              </a:ext>
            </a:extLst>
          </p:cNvPr>
          <p:cNvSpPr/>
          <p:nvPr/>
        </p:nvSpPr>
        <p:spPr>
          <a:xfrm>
            <a:off x="525516" y="3417573"/>
            <a:ext cx="4593021" cy="26198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b="1" dirty="0">
                <a:solidFill>
                  <a:srgbClr val="00B0F0"/>
                </a:solidFill>
              </a:rPr>
              <a:t>RE helps pupils explore their own religious, spiritual and philosophical ways of living, believing and thinking.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B67813-C38A-B509-E6F6-555E29ABB017}"/>
              </a:ext>
            </a:extLst>
          </p:cNvPr>
          <p:cNvSpPr txBox="1"/>
          <p:nvPr/>
        </p:nvSpPr>
        <p:spPr>
          <a:xfrm>
            <a:off x="9732672" y="6657945"/>
            <a:ext cx="2459327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GB" sz="700">
                <a:solidFill>
                  <a:srgbClr val="FFFFFF"/>
                </a:solidFill>
                <a:hlinkClick r:id="rId3" tooltip="https://winners.virtualclassroom.org/1109/credithome.htm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GB" sz="700">
                <a:solidFill>
                  <a:srgbClr val="FFFFFF"/>
                </a:solidFill>
              </a:rPr>
              <a:t> by Unknown Author is licensed under </a:t>
            </a:r>
            <a:r>
              <a:rPr lang="en-GB" sz="700">
                <a:solidFill>
                  <a:srgbClr val="FFFFFF"/>
                </a:solidFill>
                <a:hlinkClick r:id="rId4" tooltip="https://creativecommons.org/licenses/by-nc-nd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BY-NC-ND</a:t>
            </a:r>
            <a:endParaRPr lang="en-GB" sz="7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319213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extBox 1">
            <a:extLst>
              <a:ext uri="{FF2B5EF4-FFF2-40B4-BE49-F238E27FC236}">
                <a16:creationId xmlns:a16="http://schemas.microsoft.com/office/drawing/2014/main" id="{C21C7CDC-0F12-B69A-9F1C-61EB195EAB2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23685213"/>
              </p:ext>
            </p:extLst>
          </p:nvPr>
        </p:nvGraphicFramePr>
        <p:xfrm>
          <a:off x="368710" y="2433484"/>
          <a:ext cx="10751574" cy="17543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D1862EA2-78DF-F4A7-573F-D516EBFF2AD3}"/>
              </a:ext>
            </a:extLst>
          </p:cNvPr>
          <p:cNvSpPr/>
          <p:nvPr/>
        </p:nvSpPr>
        <p:spPr>
          <a:xfrm>
            <a:off x="140678" y="6166338"/>
            <a:ext cx="1617784" cy="60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E338E5C-D923-E208-780E-225A480284CD}"/>
              </a:ext>
            </a:extLst>
          </p:cNvPr>
          <p:cNvSpPr/>
          <p:nvPr/>
        </p:nvSpPr>
        <p:spPr>
          <a:xfrm>
            <a:off x="9624646" y="228601"/>
            <a:ext cx="2438400" cy="1031630"/>
          </a:xfrm>
          <a:prstGeom prst="rect">
            <a:avLst/>
          </a:prstGeom>
          <a:solidFill>
            <a:srgbClr val="99003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pic>
        <p:nvPicPr>
          <p:cNvPr id="5" name="Picture 4" descr="See the source image">
            <a:extLst>
              <a:ext uri="{FF2B5EF4-FFF2-40B4-BE49-F238E27FC236}">
                <a16:creationId xmlns:a16="http://schemas.microsoft.com/office/drawing/2014/main" id="{A6F7536C-E99E-152D-392E-09D5DC5B3A12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5233" y="336428"/>
            <a:ext cx="657225" cy="815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85134845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437</TotalTime>
  <Words>166</Words>
  <Application>Microsoft Office PowerPoint</Application>
  <PresentationFormat>Widescreen</PresentationFormat>
  <Paragraphs>18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Elaine Sutton</dc:creator>
  <cp:lastModifiedBy>joanne marrow</cp:lastModifiedBy>
  <cp:revision>24</cp:revision>
  <dcterms:created xsi:type="dcterms:W3CDTF">2019-09-27T14:28:44Z</dcterms:created>
  <dcterms:modified xsi:type="dcterms:W3CDTF">2025-04-02T14:51:04Z</dcterms:modified>
</cp:coreProperties>
</file>